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383" r:id="rId5"/>
    <p:sldId id="376" r:id="rId6"/>
    <p:sldId id="379" r:id="rId7"/>
    <p:sldId id="445" r:id="rId8"/>
    <p:sldId id="385" r:id="rId9"/>
    <p:sldId id="443" r:id="rId10"/>
    <p:sldId id="384" r:id="rId1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086A16-6F0A-4887-AAEF-1FD60933A2B6}" v="10" dt="2024-09-11T14:00:03.4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ne Baadsgaard" userId="edb0159a-bf5d-454d-8a2b-d3fe47f6d9de" providerId="ADAL" clId="{D4086A16-6F0A-4887-AAEF-1FD60933A2B6}"/>
    <pc:docChg chg="undo custSel delSld modSld">
      <pc:chgData name="Lene Baadsgaard" userId="edb0159a-bf5d-454d-8a2b-d3fe47f6d9de" providerId="ADAL" clId="{D4086A16-6F0A-4887-AAEF-1FD60933A2B6}" dt="2024-09-11T14:08:23.855" v="320" actId="20577"/>
      <pc:docMkLst>
        <pc:docMk/>
      </pc:docMkLst>
      <pc:sldChg chg="modSp mod">
        <pc:chgData name="Lene Baadsgaard" userId="edb0159a-bf5d-454d-8a2b-d3fe47f6d9de" providerId="ADAL" clId="{D4086A16-6F0A-4887-AAEF-1FD60933A2B6}" dt="2024-09-11T13:57:31.757" v="85" actId="255"/>
        <pc:sldMkLst>
          <pc:docMk/>
          <pc:sldMk cId="902261467" sldId="376"/>
        </pc:sldMkLst>
        <pc:spChg chg="mod">
          <ac:chgData name="Lene Baadsgaard" userId="edb0159a-bf5d-454d-8a2b-d3fe47f6d9de" providerId="ADAL" clId="{D4086A16-6F0A-4887-AAEF-1FD60933A2B6}" dt="2024-09-11T13:57:31.757" v="85" actId="255"/>
          <ac:spMkLst>
            <pc:docMk/>
            <pc:sldMk cId="902261467" sldId="376"/>
            <ac:spMk id="2" creationId="{CFE6E669-E04D-4B4F-B61C-0F7387378C09}"/>
          </ac:spMkLst>
        </pc:spChg>
        <pc:spChg chg="mod">
          <ac:chgData name="Lene Baadsgaard" userId="edb0159a-bf5d-454d-8a2b-d3fe47f6d9de" providerId="ADAL" clId="{D4086A16-6F0A-4887-AAEF-1FD60933A2B6}" dt="2024-09-11T13:56:19.608" v="81" actId="20577"/>
          <ac:spMkLst>
            <pc:docMk/>
            <pc:sldMk cId="902261467" sldId="376"/>
            <ac:spMk id="3" creationId="{A8352BD9-DC4C-AE8E-0801-5E1F5792E007}"/>
          </ac:spMkLst>
        </pc:spChg>
      </pc:sldChg>
      <pc:sldChg chg="modSp mod">
        <pc:chgData name="Lene Baadsgaard" userId="edb0159a-bf5d-454d-8a2b-d3fe47f6d9de" providerId="ADAL" clId="{D4086A16-6F0A-4887-AAEF-1FD60933A2B6}" dt="2024-09-11T14:06:41.470" v="291" actId="6549"/>
        <pc:sldMkLst>
          <pc:docMk/>
          <pc:sldMk cId="661359010" sldId="379"/>
        </pc:sldMkLst>
        <pc:spChg chg="mod">
          <ac:chgData name="Lene Baadsgaard" userId="edb0159a-bf5d-454d-8a2b-d3fe47f6d9de" providerId="ADAL" clId="{D4086A16-6F0A-4887-AAEF-1FD60933A2B6}" dt="2024-09-11T14:06:41.470" v="291" actId="6549"/>
          <ac:spMkLst>
            <pc:docMk/>
            <pc:sldMk cId="661359010" sldId="379"/>
            <ac:spMk id="2" creationId="{CFE6E669-E04D-4B4F-B61C-0F7387378C09}"/>
          </ac:spMkLst>
        </pc:spChg>
        <pc:spChg chg="mod">
          <ac:chgData name="Lene Baadsgaard" userId="edb0159a-bf5d-454d-8a2b-d3fe47f6d9de" providerId="ADAL" clId="{D4086A16-6F0A-4887-AAEF-1FD60933A2B6}" dt="2024-09-11T13:54:54.270" v="76"/>
          <ac:spMkLst>
            <pc:docMk/>
            <pc:sldMk cId="661359010" sldId="379"/>
            <ac:spMk id="16" creationId="{A52E78D2-D9DD-D3F1-D6B3-5F38AB68F2C0}"/>
          </ac:spMkLst>
        </pc:spChg>
      </pc:sldChg>
      <pc:sldChg chg="del">
        <pc:chgData name="Lene Baadsgaard" userId="edb0159a-bf5d-454d-8a2b-d3fe47f6d9de" providerId="ADAL" clId="{D4086A16-6F0A-4887-AAEF-1FD60933A2B6}" dt="2024-09-11T14:02:52.139" v="187" actId="47"/>
        <pc:sldMkLst>
          <pc:docMk/>
          <pc:sldMk cId="3557178451" sldId="381"/>
        </pc:sldMkLst>
      </pc:sldChg>
      <pc:sldChg chg="modSp mod">
        <pc:chgData name="Lene Baadsgaard" userId="edb0159a-bf5d-454d-8a2b-d3fe47f6d9de" providerId="ADAL" clId="{D4086A16-6F0A-4887-AAEF-1FD60933A2B6}" dt="2024-09-11T14:03:54.593" v="214" actId="255"/>
        <pc:sldMkLst>
          <pc:docMk/>
          <pc:sldMk cId="2491421287" sldId="383"/>
        </pc:sldMkLst>
        <pc:spChg chg="mod">
          <ac:chgData name="Lene Baadsgaard" userId="edb0159a-bf5d-454d-8a2b-d3fe47f6d9de" providerId="ADAL" clId="{D4086A16-6F0A-4887-AAEF-1FD60933A2B6}" dt="2024-09-11T14:03:30.318" v="211" actId="6549"/>
          <ac:spMkLst>
            <pc:docMk/>
            <pc:sldMk cId="2491421287" sldId="383"/>
            <ac:spMk id="2" creationId="{2388E157-76DE-1603-C55D-C3225E9BF2D1}"/>
          </ac:spMkLst>
        </pc:spChg>
        <pc:spChg chg="mod">
          <ac:chgData name="Lene Baadsgaard" userId="edb0159a-bf5d-454d-8a2b-d3fe47f6d9de" providerId="ADAL" clId="{D4086A16-6F0A-4887-AAEF-1FD60933A2B6}" dt="2024-09-11T14:03:54.593" v="214" actId="255"/>
          <ac:spMkLst>
            <pc:docMk/>
            <pc:sldMk cId="2491421287" sldId="383"/>
            <ac:spMk id="3" creationId="{07ABD6CD-6945-45EB-3858-C447F6B0308C}"/>
          </ac:spMkLst>
        </pc:spChg>
      </pc:sldChg>
      <pc:sldChg chg="addSp modSp mod">
        <pc:chgData name="Lene Baadsgaard" userId="edb0159a-bf5d-454d-8a2b-d3fe47f6d9de" providerId="ADAL" clId="{D4086A16-6F0A-4887-AAEF-1FD60933A2B6}" dt="2024-09-11T14:08:23.855" v="320" actId="20577"/>
        <pc:sldMkLst>
          <pc:docMk/>
          <pc:sldMk cId="2589634595" sldId="384"/>
        </pc:sldMkLst>
        <pc:spChg chg="mod">
          <ac:chgData name="Lene Baadsgaard" userId="edb0159a-bf5d-454d-8a2b-d3fe47f6d9de" providerId="ADAL" clId="{D4086A16-6F0A-4887-AAEF-1FD60933A2B6}" dt="2024-09-11T13:37:45.014" v="24" actId="20577"/>
          <ac:spMkLst>
            <pc:docMk/>
            <pc:sldMk cId="2589634595" sldId="384"/>
            <ac:spMk id="2" creationId="{6E062DFA-8DED-7BEF-C97C-3AD03F855A6D}"/>
          </ac:spMkLst>
        </pc:spChg>
        <pc:spChg chg="mod">
          <ac:chgData name="Lene Baadsgaard" userId="edb0159a-bf5d-454d-8a2b-d3fe47f6d9de" providerId="ADAL" clId="{D4086A16-6F0A-4887-AAEF-1FD60933A2B6}" dt="2024-09-11T14:08:23.855" v="320" actId="20577"/>
          <ac:spMkLst>
            <pc:docMk/>
            <pc:sldMk cId="2589634595" sldId="384"/>
            <ac:spMk id="3" creationId="{B0063EE5-76B9-71E4-08B8-6FF02FA83033}"/>
          </ac:spMkLst>
        </pc:spChg>
        <pc:spChg chg="add">
          <ac:chgData name="Lene Baadsgaard" userId="edb0159a-bf5d-454d-8a2b-d3fe47f6d9de" providerId="ADAL" clId="{D4086A16-6F0A-4887-AAEF-1FD60933A2B6}" dt="2024-09-11T13:50:22.480" v="61"/>
          <ac:spMkLst>
            <pc:docMk/>
            <pc:sldMk cId="2589634595" sldId="384"/>
            <ac:spMk id="6" creationId="{24DE426E-3C49-E008-CBA9-AD60ADB45F73}"/>
          </ac:spMkLst>
        </pc:spChg>
      </pc:sldChg>
      <pc:sldChg chg="modSp mod">
        <pc:chgData name="Lene Baadsgaard" userId="edb0159a-bf5d-454d-8a2b-d3fe47f6d9de" providerId="ADAL" clId="{D4086A16-6F0A-4887-AAEF-1FD60933A2B6}" dt="2024-09-11T13:58:56.368" v="170" actId="6549"/>
        <pc:sldMkLst>
          <pc:docMk/>
          <pc:sldMk cId="947256310" sldId="385"/>
        </pc:sldMkLst>
        <pc:spChg chg="mod">
          <ac:chgData name="Lene Baadsgaard" userId="edb0159a-bf5d-454d-8a2b-d3fe47f6d9de" providerId="ADAL" clId="{D4086A16-6F0A-4887-AAEF-1FD60933A2B6}" dt="2024-09-11T13:58:56.368" v="170" actId="6549"/>
          <ac:spMkLst>
            <pc:docMk/>
            <pc:sldMk cId="947256310" sldId="385"/>
            <ac:spMk id="2" creationId="{CD8B6858-A9D6-1C16-6C2F-3AF1F578053D}"/>
          </ac:spMkLst>
        </pc:spChg>
      </pc:sldChg>
      <pc:sldChg chg="del">
        <pc:chgData name="Lene Baadsgaard" userId="edb0159a-bf5d-454d-8a2b-d3fe47f6d9de" providerId="ADAL" clId="{D4086A16-6F0A-4887-AAEF-1FD60933A2B6}" dt="2024-09-11T13:37:21.943" v="1" actId="47"/>
        <pc:sldMkLst>
          <pc:docMk/>
          <pc:sldMk cId="1074011865" sldId="386"/>
        </pc:sldMkLst>
      </pc:sldChg>
      <pc:sldChg chg="addSp delSp modSp mod">
        <pc:chgData name="Lene Baadsgaard" userId="edb0159a-bf5d-454d-8a2b-d3fe47f6d9de" providerId="ADAL" clId="{D4086A16-6F0A-4887-AAEF-1FD60933A2B6}" dt="2024-09-11T14:02:15.329" v="186"/>
        <pc:sldMkLst>
          <pc:docMk/>
          <pc:sldMk cId="3101934252" sldId="443"/>
        </pc:sldMkLst>
        <pc:spChg chg="mod">
          <ac:chgData name="Lene Baadsgaard" userId="edb0159a-bf5d-454d-8a2b-d3fe47f6d9de" providerId="ADAL" clId="{D4086A16-6F0A-4887-AAEF-1FD60933A2B6}" dt="2024-09-11T14:02:09.405" v="184"/>
          <ac:spMkLst>
            <pc:docMk/>
            <pc:sldMk cId="3101934252" sldId="443"/>
            <ac:spMk id="3" creationId="{12C2DF33-353D-E891-D8D5-24C4DC617261}"/>
          </ac:spMkLst>
        </pc:spChg>
        <pc:spChg chg="add mod">
          <ac:chgData name="Lene Baadsgaard" userId="edb0159a-bf5d-454d-8a2b-d3fe47f6d9de" providerId="ADAL" clId="{D4086A16-6F0A-4887-AAEF-1FD60933A2B6}" dt="2024-09-11T13:59:32.433" v="174" actId="6549"/>
          <ac:spMkLst>
            <pc:docMk/>
            <pc:sldMk cId="3101934252" sldId="443"/>
            <ac:spMk id="4" creationId="{05744420-C899-7614-4B6C-3536DDBE0135}"/>
          </ac:spMkLst>
        </pc:spChg>
        <pc:spChg chg="del mod">
          <ac:chgData name="Lene Baadsgaard" userId="edb0159a-bf5d-454d-8a2b-d3fe47f6d9de" providerId="ADAL" clId="{D4086A16-6F0A-4887-AAEF-1FD60933A2B6}" dt="2024-09-11T14:02:15.329" v="186"/>
          <ac:spMkLst>
            <pc:docMk/>
            <pc:sldMk cId="3101934252" sldId="443"/>
            <ac:spMk id="5" creationId="{FD1C91D0-BD42-EBC7-6E49-3E5BBCE951B3}"/>
          </ac:spMkLst>
        </pc:spChg>
        <pc:spChg chg="add mod">
          <ac:chgData name="Lene Baadsgaard" userId="edb0159a-bf5d-454d-8a2b-d3fe47f6d9de" providerId="ADAL" clId="{D4086A16-6F0A-4887-AAEF-1FD60933A2B6}" dt="2024-09-11T14:00:16.467" v="181" actId="255"/>
          <ac:spMkLst>
            <pc:docMk/>
            <pc:sldMk cId="3101934252" sldId="443"/>
            <ac:spMk id="6" creationId="{B47BCCD0-5830-816A-2265-C2D2433351F9}"/>
          </ac:spMkLst>
        </pc:spChg>
      </pc:sldChg>
      <pc:sldChg chg="del">
        <pc:chgData name="Lene Baadsgaard" userId="edb0159a-bf5d-454d-8a2b-d3fe47f6d9de" providerId="ADAL" clId="{D4086A16-6F0A-4887-AAEF-1FD60933A2B6}" dt="2024-09-11T13:37:20.542" v="0" actId="47"/>
        <pc:sldMkLst>
          <pc:docMk/>
          <pc:sldMk cId="3834499564" sldId="444"/>
        </pc:sldMkLst>
      </pc:sldChg>
      <pc:sldChg chg="modSp mod">
        <pc:chgData name="Lene Baadsgaard" userId="edb0159a-bf5d-454d-8a2b-d3fe47f6d9de" providerId="ADAL" clId="{D4086A16-6F0A-4887-AAEF-1FD60933A2B6}" dt="2024-09-11T13:58:16.668" v="154" actId="20577"/>
        <pc:sldMkLst>
          <pc:docMk/>
          <pc:sldMk cId="844766288" sldId="445"/>
        </pc:sldMkLst>
        <pc:spChg chg="mod">
          <ac:chgData name="Lene Baadsgaard" userId="edb0159a-bf5d-454d-8a2b-d3fe47f6d9de" providerId="ADAL" clId="{D4086A16-6F0A-4887-AAEF-1FD60933A2B6}" dt="2024-09-11T13:58:16.668" v="154" actId="20577"/>
          <ac:spMkLst>
            <pc:docMk/>
            <pc:sldMk cId="844766288" sldId="445"/>
            <ac:spMk id="2" creationId="{CFE6E669-E04D-4B4F-B61C-0F7387378C09}"/>
          </ac:spMkLst>
        </pc:spChg>
        <pc:spChg chg="mod">
          <ac:chgData name="Lene Baadsgaard" userId="edb0159a-bf5d-454d-8a2b-d3fe47f6d9de" providerId="ADAL" clId="{D4086A16-6F0A-4887-AAEF-1FD60933A2B6}" dt="2024-09-11T13:52:31.487" v="74" actId="6549"/>
          <ac:spMkLst>
            <pc:docMk/>
            <pc:sldMk cId="844766288" sldId="445"/>
            <ac:spMk id="16" creationId="{6986C544-1A6B-0E87-E6A1-81064E6F08F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C42759-FD60-477F-85D6-83918D3ECDE8}" type="datetimeFigureOut">
              <a:rPr lang="da-DK" smtClean="0"/>
              <a:t>11-09-2024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816D11-0603-46CD-B10A-B59648B8A633}" type="slidenum">
              <a:rPr lang="da-DK" smtClean="0"/>
              <a:t>‹nr.›</a:t>
            </a:fld>
            <a:endParaRPr lang="da-DK"/>
          </a:p>
        </p:txBody>
      </p:sp>
    </p:spTree>
    <p:extLst>
      <p:ext uri="{BB962C8B-B14F-4D97-AF65-F5344CB8AC3E}">
        <p14:creationId xmlns:p14="http://schemas.microsoft.com/office/powerpoint/2010/main" val="3256022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CCB2E8-C1BA-8AF5-9EE1-0DAEA648264A}"/>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B49DA18A-0AE9-9A60-D1BA-AAA0212D88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5CA4AF46-C519-38AA-079D-B31419291A17}"/>
              </a:ext>
            </a:extLst>
          </p:cNvPr>
          <p:cNvSpPr>
            <a:spLocks noGrp="1"/>
          </p:cNvSpPr>
          <p:nvPr>
            <p:ph type="dt" sz="half" idx="10"/>
          </p:nvPr>
        </p:nvSpPr>
        <p:spPr/>
        <p:txBody>
          <a:bodyPr/>
          <a:lstStyle/>
          <a:p>
            <a:fld id="{B018E151-47D1-400F-A17F-9FC98AD7F285}" type="datetimeFigureOut">
              <a:rPr lang="da-DK" smtClean="0"/>
              <a:t>11-09-2024</a:t>
            </a:fld>
            <a:endParaRPr lang="da-DK"/>
          </a:p>
        </p:txBody>
      </p:sp>
      <p:sp>
        <p:nvSpPr>
          <p:cNvPr id="5" name="Pladsholder til sidefod 4">
            <a:extLst>
              <a:ext uri="{FF2B5EF4-FFF2-40B4-BE49-F238E27FC236}">
                <a16:creationId xmlns:a16="http://schemas.microsoft.com/office/drawing/2014/main" id="{FBFA0863-8425-0A82-A38E-F7B36A73BFF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8B28BFF-6863-B831-9A0F-78259A7862CE}"/>
              </a:ext>
            </a:extLst>
          </p:cNvPr>
          <p:cNvSpPr>
            <a:spLocks noGrp="1"/>
          </p:cNvSpPr>
          <p:nvPr>
            <p:ph type="sldNum" sz="quarter" idx="12"/>
          </p:nvPr>
        </p:nvSpPr>
        <p:spPr/>
        <p:txBody>
          <a:bodyPr/>
          <a:lstStyle/>
          <a:p>
            <a:fld id="{959D82AB-052A-4EB8-82F5-507018A6BDF3}" type="slidenum">
              <a:rPr lang="da-DK" smtClean="0"/>
              <a:t>‹nr.›</a:t>
            </a:fld>
            <a:endParaRPr lang="da-DK"/>
          </a:p>
        </p:txBody>
      </p:sp>
    </p:spTree>
    <p:extLst>
      <p:ext uri="{BB962C8B-B14F-4D97-AF65-F5344CB8AC3E}">
        <p14:creationId xmlns:p14="http://schemas.microsoft.com/office/powerpoint/2010/main" val="3770715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FA4F43-E2B1-2A8D-CB29-9870C2FF55EE}"/>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9FB8D6A7-1D1C-06D9-3DA4-0DD053BA1707}"/>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1E04AF1-C8B1-AF58-13F4-A7BFAE307A8B}"/>
              </a:ext>
            </a:extLst>
          </p:cNvPr>
          <p:cNvSpPr>
            <a:spLocks noGrp="1"/>
          </p:cNvSpPr>
          <p:nvPr>
            <p:ph type="dt" sz="half" idx="10"/>
          </p:nvPr>
        </p:nvSpPr>
        <p:spPr/>
        <p:txBody>
          <a:bodyPr/>
          <a:lstStyle/>
          <a:p>
            <a:fld id="{B018E151-47D1-400F-A17F-9FC98AD7F285}" type="datetimeFigureOut">
              <a:rPr lang="da-DK" smtClean="0"/>
              <a:t>11-09-2024</a:t>
            </a:fld>
            <a:endParaRPr lang="da-DK"/>
          </a:p>
        </p:txBody>
      </p:sp>
      <p:sp>
        <p:nvSpPr>
          <p:cNvPr id="5" name="Pladsholder til sidefod 4">
            <a:extLst>
              <a:ext uri="{FF2B5EF4-FFF2-40B4-BE49-F238E27FC236}">
                <a16:creationId xmlns:a16="http://schemas.microsoft.com/office/drawing/2014/main" id="{449C158A-0EBA-802F-F214-55F4A6437FA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18B49DD-DC02-1A03-DC85-43AE8275FB38}"/>
              </a:ext>
            </a:extLst>
          </p:cNvPr>
          <p:cNvSpPr>
            <a:spLocks noGrp="1"/>
          </p:cNvSpPr>
          <p:nvPr>
            <p:ph type="sldNum" sz="quarter" idx="12"/>
          </p:nvPr>
        </p:nvSpPr>
        <p:spPr/>
        <p:txBody>
          <a:bodyPr/>
          <a:lstStyle/>
          <a:p>
            <a:fld id="{959D82AB-052A-4EB8-82F5-507018A6BDF3}" type="slidenum">
              <a:rPr lang="da-DK" smtClean="0"/>
              <a:t>‹nr.›</a:t>
            </a:fld>
            <a:endParaRPr lang="da-DK"/>
          </a:p>
        </p:txBody>
      </p:sp>
    </p:spTree>
    <p:extLst>
      <p:ext uri="{BB962C8B-B14F-4D97-AF65-F5344CB8AC3E}">
        <p14:creationId xmlns:p14="http://schemas.microsoft.com/office/powerpoint/2010/main" val="3183969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E0FB0738-0384-E9CA-46F9-33CA3151EF9D}"/>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695EB4A4-CC1F-5572-D7AC-2B84696EEDB4}"/>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6A7B472-FE80-C1F5-A27F-98972CBB748E}"/>
              </a:ext>
            </a:extLst>
          </p:cNvPr>
          <p:cNvSpPr>
            <a:spLocks noGrp="1"/>
          </p:cNvSpPr>
          <p:nvPr>
            <p:ph type="dt" sz="half" idx="10"/>
          </p:nvPr>
        </p:nvSpPr>
        <p:spPr/>
        <p:txBody>
          <a:bodyPr/>
          <a:lstStyle/>
          <a:p>
            <a:fld id="{B018E151-47D1-400F-A17F-9FC98AD7F285}" type="datetimeFigureOut">
              <a:rPr lang="da-DK" smtClean="0"/>
              <a:t>11-09-2024</a:t>
            </a:fld>
            <a:endParaRPr lang="da-DK"/>
          </a:p>
        </p:txBody>
      </p:sp>
      <p:sp>
        <p:nvSpPr>
          <p:cNvPr id="5" name="Pladsholder til sidefod 4">
            <a:extLst>
              <a:ext uri="{FF2B5EF4-FFF2-40B4-BE49-F238E27FC236}">
                <a16:creationId xmlns:a16="http://schemas.microsoft.com/office/drawing/2014/main" id="{7F50D281-63F4-D6CF-0DA4-CA115501C97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A876696-D20D-53E0-9CEA-E5DC2377DCFA}"/>
              </a:ext>
            </a:extLst>
          </p:cNvPr>
          <p:cNvSpPr>
            <a:spLocks noGrp="1"/>
          </p:cNvSpPr>
          <p:nvPr>
            <p:ph type="sldNum" sz="quarter" idx="12"/>
          </p:nvPr>
        </p:nvSpPr>
        <p:spPr/>
        <p:txBody>
          <a:bodyPr/>
          <a:lstStyle/>
          <a:p>
            <a:fld id="{959D82AB-052A-4EB8-82F5-507018A6BDF3}" type="slidenum">
              <a:rPr lang="da-DK" smtClean="0"/>
              <a:t>‹nr.›</a:t>
            </a:fld>
            <a:endParaRPr lang="da-DK"/>
          </a:p>
        </p:txBody>
      </p:sp>
    </p:spTree>
    <p:extLst>
      <p:ext uri="{BB962C8B-B14F-4D97-AF65-F5344CB8AC3E}">
        <p14:creationId xmlns:p14="http://schemas.microsoft.com/office/powerpoint/2010/main" val="213911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1EC943-4A45-3E4E-CB2B-1A7735289DDE}"/>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15960325-E50B-5826-D7A6-E0A5547221BD}"/>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D25D421-EA8F-7DE6-4E2D-B31CCAFE0A6E}"/>
              </a:ext>
            </a:extLst>
          </p:cNvPr>
          <p:cNvSpPr>
            <a:spLocks noGrp="1"/>
          </p:cNvSpPr>
          <p:nvPr>
            <p:ph type="dt" sz="half" idx="10"/>
          </p:nvPr>
        </p:nvSpPr>
        <p:spPr/>
        <p:txBody>
          <a:bodyPr/>
          <a:lstStyle/>
          <a:p>
            <a:fld id="{B018E151-47D1-400F-A17F-9FC98AD7F285}" type="datetimeFigureOut">
              <a:rPr lang="da-DK" smtClean="0"/>
              <a:t>11-09-2024</a:t>
            </a:fld>
            <a:endParaRPr lang="da-DK"/>
          </a:p>
        </p:txBody>
      </p:sp>
      <p:sp>
        <p:nvSpPr>
          <p:cNvPr id="5" name="Pladsholder til sidefod 4">
            <a:extLst>
              <a:ext uri="{FF2B5EF4-FFF2-40B4-BE49-F238E27FC236}">
                <a16:creationId xmlns:a16="http://schemas.microsoft.com/office/drawing/2014/main" id="{DD9FF9B4-DDD2-6EB7-21E7-0E4A4E4901F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EE5C9A3-763E-902B-C321-6AD4D8745F4C}"/>
              </a:ext>
            </a:extLst>
          </p:cNvPr>
          <p:cNvSpPr>
            <a:spLocks noGrp="1"/>
          </p:cNvSpPr>
          <p:nvPr>
            <p:ph type="sldNum" sz="quarter" idx="12"/>
          </p:nvPr>
        </p:nvSpPr>
        <p:spPr/>
        <p:txBody>
          <a:bodyPr/>
          <a:lstStyle/>
          <a:p>
            <a:fld id="{959D82AB-052A-4EB8-82F5-507018A6BDF3}" type="slidenum">
              <a:rPr lang="da-DK" smtClean="0"/>
              <a:t>‹nr.›</a:t>
            </a:fld>
            <a:endParaRPr lang="da-DK"/>
          </a:p>
        </p:txBody>
      </p:sp>
    </p:spTree>
    <p:extLst>
      <p:ext uri="{BB962C8B-B14F-4D97-AF65-F5344CB8AC3E}">
        <p14:creationId xmlns:p14="http://schemas.microsoft.com/office/powerpoint/2010/main" val="3875333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783D99-8BDD-BB8E-CCEC-F92371E9C4F5}"/>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6132F3A9-CC5C-771F-0C91-ABCC8A50FA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514F5392-5046-7A6D-97E6-AAAC882EEACF}"/>
              </a:ext>
            </a:extLst>
          </p:cNvPr>
          <p:cNvSpPr>
            <a:spLocks noGrp="1"/>
          </p:cNvSpPr>
          <p:nvPr>
            <p:ph type="dt" sz="half" idx="10"/>
          </p:nvPr>
        </p:nvSpPr>
        <p:spPr/>
        <p:txBody>
          <a:bodyPr/>
          <a:lstStyle/>
          <a:p>
            <a:fld id="{B018E151-47D1-400F-A17F-9FC98AD7F285}" type="datetimeFigureOut">
              <a:rPr lang="da-DK" smtClean="0"/>
              <a:t>11-09-2024</a:t>
            </a:fld>
            <a:endParaRPr lang="da-DK"/>
          </a:p>
        </p:txBody>
      </p:sp>
      <p:sp>
        <p:nvSpPr>
          <p:cNvPr id="5" name="Pladsholder til sidefod 4">
            <a:extLst>
              <a:ext uri="{FF2B5EF4-FFF2-40B4-BE49-F238E27FC236}">
                <a16:creationId xmlns:a16="http://schemas.microsoft.com/office/drawing/2014/main" id="{FC230D8D-6CD2-6505-E3B6-BD5E103755B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E55A6BB-3E48-08B9-269F-4084B2EB911D}"/>
              </a:ext>
            </a:extLst>
          </p:cNvPr>
          <p:cNvSpPr>
            <a:spLocks noGrp="1"/>
          </p:cNvSpPr>
          <p:nvPr>
            <p:ph type="sldNum" sz="quarter" idx="12"/>
          </p:nvPr>
        </p:nvSpPr>
        <p:spPr/>
        <p:txBody>
          <a:bodyPr/>
          <a:lstStyle/>
          <a:p>
            <a:fld id="{959D82AB-052A-4EB8-82F5-507018A6BDF3}" type="slidenum">
              <a:rPr lang="da-DK" smtClean="0"/>
              <a:t>‹nr.›</a:t>
            </a:fld>
            <a:endParaRPr lang="da-DK"/>
          </a:p>
        </p:txBody>
      </p:sp>
    </p:spTree>
    <p:extLst>
      <p:ext uri="{BB962C8B-B14F-4D97-AF65-F5344CB8AC3E}">
        <p14:creationId xmlns:p14="http://schemas.microsoft.com/office/powerpoint/2010/main" val="2826515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42D723-A64B-BD16-FBEE-1437C64E8F5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5DAC1355-39D7-C45A-57D2-7AB3231C822C}"/>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4A0B602-2E6F-95AC-9677-AC9AC057D149}"/>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B437A2F2-2667-EC6A-5D8A-D2C37EE16371}"/>
              </a:ext>
            </a:extLst>
          </p:cNvPr>
          <p:cNvSpPr>
            <a:spLocks noGrp="1"/>
          </p:cNvSpPr>
          <p:nvPr>
            <p:ph type="dt" sz="half" idx="10"/>
          </p:nvPr>
        </p:nvSpPr>
        <p:spPr/>
        <p:txBody>
          <a:bodyPr/>
          <a:lstStyle/>
          <a:p>
            <a:fld id="{B018E151-47D1-400F-A17F-9FC98AD7F285}" type="datetimeFigureOut">
              <a:rPr lang="da-DK" smtClean="0"/>
              <a:t>11-09-2024</a:t>
            </a:fld>
            <a:endParaRPr lang="da-DK"/>
          </a:p>
        </p:txBody>
      </p:sp>
      <p:sp>
        <p:nvSpPr>
          <p:cNvPr id="6" name="Pladsholder til sidefod 5">
            <a:extLst>
              <a:ext uri="{FF2B5EF4-FFF2-40B4-BE49-F238E27FC236}">
                <a16:creationId xmlns:a16="http://schemas.microsoft.com/office/drawing/2014/main" id="{D1BCFBCB-E775-D15C-33F2-D8E7C8B1D17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9D12BBB-747E-2E16-ED24-6233790EF3CA}"/>
              </a:ext>
            </a:extLst>
          </p:cNvPr>
          <p:cNvSpPr>
            <a:spLocks noGrp="1"/>
          </p:cNvSpPr>
          <p:nvPr>
            <p:ph type="sldNum" sz="quarter" idx="12"/>
          </p:nvPr>
        </p:nvSpPr>
        <p:spPr/>
        <p:txBody>
          <a:bodyPr/>
          <a:lstStyle/>
          <a:p>
            <a:fld id="{959D82AB-052A-4EB8-82F5-507018A6BDF3}" type="slidenum">
              <a:rPr lang="da-DK" smtClean="0"/>
              <a:t>‹nr.›</a:t>
            </a:fld>
            <a:endParaRPr lang="da-DK"/>
          </a:p>
        </p:txBody>
      </p:sp>
    </p:spTree>
    <p:extLst>
      <p:ext uri="{BB962C8B-B14F-4D97-AF65-F5344CB8AC3E}">
        <p14:creationId xmlns:p14="http://schemas.microsoft.com/office/powerpoint/2010/main" val="574248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ADD64F-3AE4-083D-FE54-AEDE56B0E987}"/>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59F5912-F843-CD03-1A8E-8E85E2161E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E2DDF379-56D7-B892-D496-4B49FFF574B5}"/>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51E73819-FAD1-64B5-3124-C307897BEE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2B13A80A-99A8-C893-2D1B-67B587088A1C}"/>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CC1D622B-25CB-03C2-667C-B6852C05EBA2}"/>
              </a:ext>
            </a:extLst>
          </p:cNvPr>
          <p:cNvSpPr>
            <a:spLocks noGrp="1"/>
          </p:cNvSpPr>
          <p:nvPr>
            <p:ph type="dt" sz="half" idx="10"/>
          </p:nvPr>
        </p:nvSpPr>
        <p:spPr/>
        <p:txBody>
          <a:bodyPr/>
          <a:lstStyle/>
          <a:p>
            <a:fld id="{B018E151-47D1-400F-A17F-9FC98AD7F285}" type="datetimeFigureOut">
              <a:rPr lang="da-DK" smtClean="0"/>
              <a:t>11-09-2024</a:t>
            </a:fld>
            <a:endParaRPr lang="da-DK"/>
          </a:p>
        </p:txBody>
      </p:sp>
      <p:sp>
        <p:nvSpPr>
          <p:cNvPr id="8" name="Pladsholder til sidefod 7">
            <a:extLst>
              <a:ext uri="{FF2B5EF4-FFF2-40B4-BE49-F238E27FC236}">
                <a16:creationId xmlns:a16="http://schemas.microsoft.com/office/drawing/2014/main" id="{B31BE9BE-84A6-0BD1-A7A4-2671AE7456ED}"/>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548B95F2-1BD7-8E3F-1851-50AD0908056B}"/>
              </a:ext>
            </a:extLst>
          </p:cNvPr>
          <p:cNvSpPr>
            <a:spLocks noGrp="1"/>
          </p:cNvSpPr>
          <p:nvPr>
            <p:ph type="sldNum" sz="quarter" idx="12"/>
          </p:nvPr>
        </p:nvSpPr>
        <p:spPr/>
        <p:txBody>
          <a:bodyPr/>
          <a:lstStyle/>
          <a:p>
            <a:fld id="{959D82AB-052A-4EB8-82F5-507018A6BDF3}" type="slidenum">
              <a:rPr lang="da-DK" smtClean="0"/>
              <a:t>‹nr.›</a:t>
            </a:fld>
            <a:endParaRPr lang="da-DK"/>
          </a:p>
        </p:txBody>
      </p:sp>
    </p:spTree>
    <p:extLst>
      <p:ext uri="{BB962C8B-B14F-4D97-AF65-F5344CB8AC3E}">
        <p14:creationId xmlns:p14="http://schemas.microsoft.com/office/powerpoint/2010/main" val="3845157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98844E-39B2-33E0-873C-8B61B75B7B48}"/>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81FD372A-ABAE-0942-A218-8AB802A55185}"/>
              </a:ext>
            </a:extLst>
          </p:cNvPr>
          <p:cNvSpPr>
            <a:spLocks noGrp="1"/>
          </p:cNvSpPr>
          <p:nvPr>
            <p:ph type="dt" sz="half" idx="10"/>
          </p:nvPr>
        </p:nvSpPr>
        <p:spPr/>
        <p:txBody>
          <a:bodyPr/>
          <a:lstStyle/>
          <a:p>
            <a:fld id="{B018E151-47D1-400F-A17F-9FC98AD7F285}" type="datetimeFigureOut">
              <a:rPr lang="da-DK" smtClean="0"/>
              <a:t>11-09-2024</a:t>
            </a:fld>
            <a:endParaRPr lang="da-DK"/>
          </a:p>
        </p:txBody>
      </p:sp>
      <p:sp>
        <p:nvSpPr>
          <p:cNvPr id="4" name="Pladsholder til sidefod 3">
            <a:extLst>
              <a:ext uri="{FF2B5EF4-FFF2-40B4-BE49-F238E27FC236}">
                <a16:creationId xmlns:a16="http://schemas.microsoft.com/office/drawing/2014/main" id="{2B5E036E-7ECE-CDCD-2E29-BA169225985D}"/>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F2466286-A26D-4C14-7DCB-942E2082893B}"/>
              </a:ext>
            </a:extLst>
          </p:cNvPr>
          <p:cNvSpPr>
            <a:spLocks noGrp="1"/>
          </p:cNvSpPr>
          <p:nvPr>
            <p:ph type="sldNum" sz="quarter" idx="12"/>
          </p:nvPr>
        </p:nvSpPr>
        <p:spPr/>
        <p:txBody>
          <a:bodyPr/>
          <a:lstStyle/>
          <a:p>
            <a:fld id="{959D82AB-052A-4EB8-82F5-507018A6BDF3}" type="slidenum">
              <a:rPr lang="da-DK" smtClean="0"/>
              <a:t>‹nr.›</a:t>
            </a:fld>
            <a:endParaRPr lang="da-DK"/>
          </a:p>
        </p:txBody>
      </p:sp>
    </p:spTree>
    <p:extLst>
      <p:ext uri="{BB962C8B-B14F-4D97-AF65-F5344CB8AC3E}">
        <p14:creationId xmlns:p14="http://schemas.microsoft.com/office/powerpoint/2010/main" val="536361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4BCAB50-25FA-0780-3951-A77BACBF4E12}"/>
              </a:ext>
            </a:extLst>
          </p:cNvPr>
          <p:cNvSpPr>
            <a:spLocks noGrp="1"/>
          </p:cNvSpPr>
          <p:nvPr>
            <p:ph type="dt" sz="half" idx="10"/>
          </p:nvPr>
        </p:nvSpPr>
        <p:spPr/>
        <p:txBody>
          <a:bodyPr/>
          <a:lstStyle/>
          <a:p>
            <a:fld id="{B018E151-47D1-400F-A17F-9FC98AD7F285}" type="datetimeFigureOut">
              <a:rPr lang="da-DK" smtClean="0"/>
              <a:t>11-09-2024</a:t>
            </a:fld>
            <a:endParaRPr lang="da-DK"/>
          </a:p>
        </p:txBody>
      </p:sp>
      <p:sp>
        <p:nvSpPr>
          <p:cNvPr id="3" name="Pladsholder til sidefod 2">
            <a:extLst>
              <a:ext uri="{FF2B5EF4-FFF2-40B4-BE49-F238E27FC236}">
                <a16:creationId xmlns:a16="http://schemas.microsoft.com/office/drawing/2014/main" id="{22A7C11F-B0CE-94A2-880E-BDF9C5F93AB3}"/>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55B747B4-60B8-86C5-D2A4-F81D89607FAA}"/>
              </a:ext>
            </a:extLst>
          </p:cNvPr>
          <p:cNvSpPr>
            <a:spLocks noGrp="1"/>
          </p:cNvSpPr>
          <p:nvPr>
            <p:ph type="sldNum" sz="quarter" idx="12"/>
          </p:nvPr>
        </p:nvSpPr>
        <p:spPr/>
        <p:txBody>
          <a:bodyPr/>
          <a:lstStyle/>
          <a:p>
            <a:fld id="{959D82AB-052A-4EB8-82F5-507018A6BDF3}" type="slidenum">
              <a:rPr lang="da-DK" smtClean="0"/>
              <a:t>‹nr.›</a:t>
            </a:fld>
            <a:endParaRPr lang="da-DK"/>
          </a:p>
        </p:txBody>
      </p:sp>
    </p:spTree>
    <p:extLst>
      <p:ext uri="{BB962C8B-B14F-4D97-AF65-F5344CB8AC3E}">
        <p14:creationId xmlns:p14="http://schemas.microsoft.com/office/powerpoint/2010/main" val="22710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CB8ACF-81FA-33D7-E3DC-747D28D79F9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D1130F64-3137-C5A3-4037-2161A4155B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7BE0F36F-29AE-950F-2C7D-9F767852FB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8303B8F4-4BCD-E3B0-3339-18189109C501}"/>
              </a:ext>
            </a:extLst>
          </p:cNvPr>
          <p:cNvSpPr>
            <a:spLocks noGrp="1"/>
          </p:cNvSpPr>
          <p:nvPr>
            <p:ph type="dt" sz="half" idx="10"/>
          </p:nvPr>
        </p:nvSpPr>
        <p:spPr/>
        <p:txBody>
          <a:bodyPr/>
          <a:lstStyle/>
          <a:p>
            <a:fld id="{B018E151-47D1-400F-A17F-9FC98AD7F285}" type="datetimeFigureOut">
              <a:rPr lang="da-DK" smtClean="0"/>
              <a:t>11-09-2024</a:t>
            </a:fld>
            <a:endParaRPr lang="da-DK"/>
          </a:p>
        </p:txBody>
      </p:sp>
      <p:sp>
        <p:nvSpPr>
          <p:cNvPr id="6" name="Pladsholder til sidefod 5">
            <a:extLst>
              <a:ext uri="{FF2B5EF4-FFF2-40B4-BE49-F238E27FC236}">
                <a16:creationId xmlns:a16="http://schemas.microsoft.com/office/drawing/2014/main" id="{40D9F313-8A72-571B-9361-4D4998E519E8}"/>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2C5E790-9753-EC2C-B312-B8473A293663}"/>
              </a:ext>
            </a:extLst>
          </p:cNvPr>
          <p:cNvSpPr>
            <a:spLocks noGrp="1"/>
          </p:cNvSpPr>
          <p:nvPr>
            <p:ph type="sldNum" sz="quarter" idx="12"/>
          </p:nvPr>
        </p:nvSpPr>
        <p:spPr/>
        <p:txBody>
          <a:bodyPr/>
          <a:lstStyle/>
          <a:p>
            <a:fld id="{959D82AB-052A-4EB8-82F5-507018A6BDF3}" type="slidenum">
              <a:rPr lang="da-DK" smtClean="0"/>
              <a:t>‹nr.›</a:t>
            </a:fld>
            <a:endParaRPr lang="da-DK"/>
          </a:p>
        </p:txBody>
      </p:sp>
    </p:spTree>
    <p:extLst>
      <p:ext uri="{BB962C8B-B14F-4D97-AF65-F5344CB8AC3E}">
        <p14:creationId xmlns:p14="http://schemas.microsoft.com/office/powerpoint/2010/main" val="1399689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A30061-6B37-DDC8-5D79-CE99749C80B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D82A934-ADA2-23CA-8E79-C536458C05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2D535505-C67A-D3AE-9076-B873236EE2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A7A0248C-063B-87C5-FA37-3F43B805F736}"/>
              </a:ext>
            </a:extLst>
          </p:cNvPr>
          <p:cNvSpPr>
            <a:spLocks noGrp="1"/>
          </p:cNvSpPr>
          <p:nvPr>
            <p:ph type="dt" sz="half" idx="10"/>
          </p:nvPr>
        </p:nvSpPr>
        <p:spPr/>
        <p:txBody>
          <a:bodyPr/>
          <a:lstStyle/>
          <a:p>
            <a:fld id="{B018E151-47D1-400F-A17F-9FC98AD7F285}" type="datetimeFigureOut">
              <a:rPr lang="da-DK" smtClean="0"/>
              <a:t>11-09-2024</a:t>
            </a:fld>
            <a:endParaRPr lang="da-DK"/>
          </a:p>
        </p:txBody>
      </p:sp>
      <p:sp>
        <p:nvSpPr>
          <p:cNvPr id="6" name="Pladsholder til sidefod 5">
            <a:extLst>
              <a:ext uri="{FF2B5EF4-FFF2-40B4-BE49-F238E27FC236}">
                <a16:creationId xmlns:a16="http://schemas.microsoft.com/office/drawing/2014/main" id="{02BD0023-A48D-461E-9B2A-BAC3BBB75DB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A5B3297-AEE6-6507-DB77-93358B7672F8}"/>
              </a:ext>
            </a:extLst>
          </p:cNvPr>
          <p:cNvSpPr>
            <a:spLocks noGrp="1"/>
          </p:cNvSpPr>
          <p:nvPr>
            <p:ph type="sldNum" sz="quarter" idx="12"/>
          </p:nvPr>
        </p:nvSpPr>
        <p:spPr/>
        <p:txBody>
          <a:bodyPr/>
          <a:lstStyle/>
          <a:p>
            <a:fld id="{959D82AB-052A-4EB8-82F5-507018A6BDF3}" type="slidenum">
              <a:rPr lang="da-DK" smtClean="0"/>
              <a:t>‹nr.›</a:t>
            </a:fld>
            <a:endParaRPr lang="da-DK"/>
          </a:p>
        </p:txBody>
      </p:sp>
    </p:spTree>
    <p:extLst>
      <p:ext uri="{BB962C8B-B14F-4D97-AF65-F5344CB8AC3E}">
        <p14:creationId xmlns:p14="http://schemas.microsoft.com/office/powerpoint/2010/main" val="2128295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77870B5-D821-B6F9-B032-E2FA79FAB1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EC44736D-E676-CB7D-90B7-DC8E912241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31594AB-2900-FA51-2FE7-DE3CAA1C33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18E151-47D1-400F-A17F-9FC98AD7F285}" type="datetimeFigureOut">
              <a:rPr lang="da-DK" smtClean="0"/>
              <a:t>11-09-2024</a:t>
            </a:fld>
            <a:endParaRPr lang="da-DK"/>
          </a:p>
        </p:txBody>
      </p:sp>
      <p:sp>
        <p:nvSpPr>
          <p:cNvPr id="5" name="Pladsholder til sidefod 4">
            <a:extLst>
              <a:ext uri="{FF2B5EF4-FFF2-40B4-BE49-F238E27FC236}">
                <a16:creationId xmlns:a16="http://schemas.microsoft.com/office/drawing/2014/main" id="{ED0C4753-A4DC-8C7C-5B72-94A7F6F380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55366BD1-BEA5-97A2-3E41-E41FAF6267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9D82AB-052A-4EB8-82F5-507018A6BDF3}" type="slidenum">
              <a:rPr lang="da-DK" smtClean="0"/>
              <a:t>‹nr.›</a:t>
            </a:fld>
            <a:endParaRPr lang="da-DK"/>
          </a:p>
        </p:txBody>
      </p:sp>
    </p:spTree>
    <p:extLst>
      <p:ext uri="{BB962C8B-B14F-4D97-AF65-F5344CB8AC3E}">
        <p14:creationId xmlns:p14="http://schemas.microsoft.com/office/powerpoint/2010/main" val="1900058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bbc.co.uk/programmes/p0b4khzb" TargetMode="Externa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88E157-76DE-1603-C55D-C3225E9BF2D1}"/>
              </a:ext>
            </a:extLst>
          </p:cNvPr>
          <p:cNvSpPr>
            <a:spLocks noGrp="1"/>
          </p:cNvSpPr>
          <p:nvPr>
            <p:ph type="title"/>
          </p:nvPr>
        </p:nvSpPr>
        <p:spPr>
          <a:xfrm>
            <a:off x="838200" y="365125"/>
            <a:ext cx="10515600" cy="666721"/>
          </a:xfrm>
        </p:spPr>
        <p:txBody>
          <a:bodyPr>
            <a:normAutofit fontScale="90000"/>
          </a:bodyPr>
          <a:lstStyle/>
          <a:p>
            <a:r>
              <a:rPr lang="da-DK" dirty="0"/>
              <a:t>Skive is Denmarks ”go to place”</a:t>
            </a:r>
          </a:p>
        </p:txBody>
      </p:sp>
      <p:sp>
        <p:nvSpPr>
          <p:cNvPr id="3" name="Pladsholder til indhold 2">
            <a:extLst>
              <a:ext uri="{FF2B5EF4-FFF2-40B4-BE49-F238E27FC236}">
                <a16:creationId xmlns:a16="http://schemas.microsoft.com/office/drawing/2014/main" id="{07ABD6CD-6945-45EB-3858-C447F6B0308C}"/>
              </a:ext>
            </a:extLst>
          </p:cNvPr>
          <p:cNvSpPr>
            <a:spLocks noGrp="1"/>
          </p:cNvSpPr>
          <p:nvPr>
            <p:ph sz="half" idx="1"/>
          </p:nvPr>
        </p:nvSpPr>
        <p:spPr>
          <a:xfrm>
            <a:off x="521024" y="1539422"/>
            <a:ext cx="3417102" cy="4000140"/>
          </a:xfrm>
        </p:spPr>
        <p:txBody>
          <a:bodyPr>
            <a:normAutofit/>
          </a:bodyPr>
          <a:lstStyle/>
          <a:p>
            <a:pPr marL="0" indent="0">
              <a:buNone/>
            </a:pPr>
            <a:r>
              <a:rPr lang="en-US" sz="1400" dirty="0"/>
              <a:t>For four decades, Skive has been a market leader in the development of sustainable energy – today, this creates growth and development through green initiatives.</a:t>
            </a:r>
          </a:p>
          <a:p>
            <a:pPr marL="0" indent="0">
              <a:buNone/>
            </a:pPr>
            <a:r>
              <a:rPr lang="en-US" sz="1400" dirty="0"/>
              <a:t>The driving force is proximity, community, and the unique entrepreneurial spirit that characterizes our region. Ideas become actions – this is how we create the future.</a:t>
            </a:r>
          </a:p>
          <a:p>
            <a:pPr marL="0" indent="0">
              <a:buNone/>
            </a:pPr>
            <a:r>
              <a:rPr lang="en-US" sz="1400" dirty="0"/>
              <a:t>For example, Greenlab is a testament to our ability to establish clusters through collaboration, innovation, and development. This is the foundation for further development of what we have created over the past 10 years of cross-regional collaboration.</a:t>
            </a:r>
          </a:p>
          <a:p>
            <a:pPr marL="0" indent="0">
              <a:buNone/>
            </a:pPr>
            <a:endParaRPr lang="da-DK" sz="1800" dirty="0"/>
          </a:p>
        </p:txBody>
      </p:sp>
      <p:pic>
        <p:nvPicPr>
          <p:cNvPr id="6" name="Pladsholder til indhold 5">
            <a:extLst>
              <a:ext uri="{FF2B5EF4-FFF2-40B4-BE49-F238E27FC236}">
                <a16:creationId xmlns:a16="http://schemas.microsoft.com/office/drawing/2014/main" id="{D1084CCC-5422-D439-8255-15B0DFDC789D}"/>
              </a:ext>
            </a:extLst>
          </p:cNvPr>
          <p:cNvPicPr>
            <a:picLocks noGrp="1" noChangeAspect="1"/>
          </p:cNvPicPr>
          <p:nvPr>
            <p:ph sz="half" idx="2"/>
          </p:nvPr>
        </p:nvPicPr>
        <p:blipFill>
          <a:blip r:embed="rId2"/>
          <a:stretch>
            <a:fillRect/>
          </a:stretch>
        </p:blipFill>
        <p:spPr>
          <a:xfrm>
            <a:off x="6501476" y="1936676"/>
            <a:ext cx="4034196" cy="2047463"/>
          </a:xfrm>
        </p:spPr>
      </p:pic>
      <p:pic>
        <p:nvPicPr>
          <p:cNvPr id="8" name="Billede 7">
            <a:extLst>
              <a:ext uri="{FF2B5EF4-FFF2-40B4-BE49-F238E27FC236}">
                <a16:creationId xmlns:a16="http://schemas.microsoft.com/office/drawing/2014/main" id="{2E3018B8-95AF-48FB-12CB-2CE31E097C2D}"/>
              </a:ext>
            </a:extLst>
          </p:cNvPr>
          <p:cNvPicPr>
            <a:picLocks noChangeAspect="1"/>
          </p:cNvPicPr>
          <p:nvPr/>
        </p:nvPicPr>
        <p:blipFill>
          <a:blip r:embed="rId3"/>
          <a:stretch>
            <a:fillRect/>
          </a:stretch>
        </p:blipFill>
        <p:spPr>
          <a:xfrm>
            <a:off x="5385390" y="3212102"/>
            <a:ext cx="1714739" cy="1457528"/>
          </a:xfrm>
          <a:prstGeom prst="rect">
            <a:avLst/>
          </a:prstGeom>
        </p:spPr>
      </p:pic>
      <p:pic>
        <p:nvPicPr>
          <p:cNvPr id="10" name="Billede 9">
            <a:extLst>
              <a:ext uri="{FF2B5EF4-FFF2-40B4-BE49-F238E27FC236}">
                <a16:creationId xmlns:a16="http://schemas.microsoft.com/office/drawing/2014/main" id="{A5D5D31B-5C74-4D31-B4C5-FA8BEB5CAFDF}"/>
              </a:ext>
            </a:extLst>
          </p:cNvPr>
          <p:cNvPicPr>
            <a:picLocks noChangeAspect="1"/>
          </p:cNvPicPr>
          <p:nvPr/>
        </p:nvPicPr>
        <p:blipFill>
          <a:blip r:embed="rId4"/>
          <a:stretch>
            <a:fillRect/>
          </a:stretch>
        </p:blipFill>
        <p:spPr>
          <a:xfrm>
            <a:off x="4971196" y="4458065"/>
            <a:ext cx="1999864" cy="1457528"/>
          </a:xfrm>
          <a:prstGeom prst="rect">
            <a:avLst/>
          </a:prstGeom>
        </p:spPr>
      </p:pic>
      <p:pic>
        <p:nvPicPr>
          <p:cNvPr id="12" name="Billede 11">
            <a:extLst>
              <a:ext uri="{FF2B5EF4-FFF2-40B4-BE49-F238E27FC236}">
                <a16:creationId xmlns:a16="http://schemas.microsoft.com/office/drawing/2014/main" id="{EE6B535C-1339-E87C-8C5A-EB8EFDD1C599}"/>
              </a:ext>
            </a:extLst>
          </p:cNvPr>
          <p:cNvPicPr>
            <a:picLocks noChangeAspect="1"/>
          </p:cNvPicPr>
          <p:nvPr/>
        </p:nvPicPr>
        <p:blipFill>
          <a:blip r:embed="rId5"/>
          <a:stretch>
            <a:fillRect/>
          </a:stretch>
        </p:blipFill>
        <p:spPr>
          <a:xfrm>
            <a:off x="6918102" y="3470942"/>
            <a:ext cx="1580263" cy="1176010"/>
          </a:xfrm>
          <a:prstGeom prst="rect">
            <a:avLst/>
          </a:prstGeom>
        </p:spPr>
      </p:pic>
      <p:pic>
        <p:nvPicPr>
          <p:cNvPr id="18" name="Billede 17">
            <a:extLst>
              <a:ext uri="{FF2B5EF4-FFF2-40B4-BE49-F238E27FC236}">
                <a16:creationId xmlns:a16="http://schemas.microsoft.com/office/drawing/2014/main" id="{DBFEFC8A-5B9F-C5EE-6357-248E2A481985}"/>
              </a:ext>
            </a:extLst>
          </p:cNvPr>
          <p:cNvPicPr>
            <a:picLocks noChangeAspect="1"/>
          </p:cNvPicPr>
          <p:nvPr/>
        </p:nvPicPr>
        <p:blipFill>
          <a:blip r:embed="rId6"/>
          <a:stretch>
            <a:fillRect/>
          </a:stretch>
        </p:blipFill>
        <p:spPr>
          <a:xfrm>
            <a:off x="4617296" y="1539422"/>
            <a:ext cx="2704602" cy="692595"/>
          </a:xfrm>
          <a:prstGeom prst="rect">
            <a:avLst/>
          </a:prstGeom>
        </p:spPr>
      </p:pic>
      <p:pic>
        <p:nvPicPr>
          <p:cNvPr id="14" name="Billede 13">
            <a:extLst>
              <a:ext uri="{FF2B5EF4-FFF2-40B4-BE49-F238E27FC236}">
                <a16:creationId xmlns:a16="http://schemas.microsoft.com/office/drawing/2014/main" id="{42C1E91A-A025-7819-1A55-2FF4FD538BD6}"/>
              </a:ext>
            </a:extLst>
          </p:cNvPr>
          <p:cNvPicPr>
            <a:picLocks noChangeAspect="1"/>
          </p:cNvPicPr>
          <p:nvPr/>
        </p:nvPicPr>
        <p:blipFill>
          <a:blip r:embed="rId7"/>
          <a:stretch>
            <a:fillRect/>
          </a:stretch>
        </p:blipFill>
        <p:spPr>
          <a:xfrm>
            <a:off x="6995960" y="1648608"/>
            <a:ext cx="1999864" cy="666721"/>
          </a:xfrm>
          <a:prstGeom prst="rect">
            <a:avLst/>
          </a:prstGeom>
        </p:spPr>
      </p:pic>
      <p:pic>
        <p:nvPicPr>
          <p:cNvPr id="16" name="Billede 15">
            <a:extLst>
              <a:ext uri="{FF2B5EF4-FFF2-40B4-BE49-F238E27FC236}">
                <a16:creationId xmlns:a16="http://schemas.microsoft.com/office/drawing/2014/main" id="{7F7093E6-ABFD-5D79-9A41-BCDB7ADD2B4E}"/>
              </a:ext>
            </a:extLst>
          </p:cNvPr>
          <p:cNvPicPr>
            <a:picLocks noChangeAspect="1"/>
          </p:cNvPicPr>
          <p:nvPr/>
        </p:nvPicPr>
        <p:blipFill>
          <a:blip r:embed="rId8"/>
          <a:stretch>
            <a:fillRect/>
          </a:stretch>
        </p:blipFill>
        <p:spPr>
          <a:xfrm>
            <a:off x="8973260" y="1243128"/>
            <a:ext cx="1984007" cy="1374204"/>
          </a:xfrm>
          <a:prstGeom prst="rect">
            <a:avLst/>
          </a:prstGeom>
        </p:spPr>
      </p:pic>
      <p:pic>
        <p:nvPicPr>
          <p:cNvPr id="20" name="Billede 19">
            <a:extLst>
              <a:ext uri="{FF2B5EF4-FFF2-40B4-BE49-F238E27FC236}">
                <a16:creationId xmlns:a16="http://schemas.microsoft.com/office/drawing/2014/main" id="{D0093EF5-D24A-1326-DE5B-F1A5F9C615AA}"/>
              </a:ext>
            </a:extLst>
          </p:cNvPr>
          <p:cNvPicPr>
            <a:picLocks noChangeAspect="1"/>
          </p:cNvPicPr>
          <p:nvPr/>
        </p:nvPicPr>
        <p:blipFill>
          <a:blip r:embed="rId9"/>
          <a:stretch>
            <a:fillRect/>
          </a:stretch>
        </p:blipFill>
        <p:spPr>
          <a:xfrm>
            <a:off x="6683436" y="4650182"/>
            <a:ext cx="1766949" cy="954099"/>
          </a:xfrm>
          <a:prstGeom prst="rect">
            <a:avLst/>
          </a:prstGeom>
        </p:spPr>
      </p:pic>
      <p:pic>
        <p:nvPicPr>
          <p:cNvPr id="22" name="Billede 21">
            <a:extLst>
              <a:ext uri="{FF2B5EF4-FFF2-40B4-BE49-F238E27FC236}">
                <a16:creationId xmlns:a16="http://schemas.microsoft.com/office/drawing/2014/main" id="{93E5F95C-C5D2-34E3-B9F5-0F575F5D72C5}"/>
              </a:ext>
            </a:extLst>
          </p:cNvPr>
          <p:cNvPicPr>
            <a:picLocks noChangeAspect="1"/>
          </p:cNvPicPr>
          <p:nvPr/>
        </p:nvPicPr>
        <p:blipFill>
          <a:blip r:embed="rId10"/>
          <a:stretch>
            <a:fillRect/>
          </a:stretch>
        </p:blipFill>
        <p:spPr>
          <a:xfrm>
            <a:off x="10535672" y="2644832"/>
            <a:ext cx="1149280" cy="539423"/>
          </a:xfrm>
          <a:prstGeom prst="rect">
            <a:avLst/>
          </a:prstGeom>
        </p:spPr>
      </p:pic>
      <p:pic>
        <p:nvPicPr>
          <p:cNvPr id="24" name="Billede 23">
            <a:extLst>
              <a:ext uri="{FF2B5EF4-FFF2-40B4-BE49-F238E27FC236}">
                <a16:creationId xmlns:a16="http://schemas.microsoft.com/office/drawing/2014/main" id="{D932957D-5E0B-7ADE-DE2C-435EF6B05F84}"/>
              </a:ext>
            </a:extLst>
          </p:cNvPr>
          <p:cNvPicPr>
            <a:picLocks noChangeAspect="1"/>
          </p:cNvPicPr>
          <p:nvPr/>
        </p:nvPicPr>
        <p:blipFill>
          <a:blip r:embed="rId11"/>
          <a:stretch>
            <a:fillRect/>
          </a:stretch>
        </p:blipFill>
        <p:spPr>
          <a:xfrm>
            <a:off x="5072244" y="2107005"/>
            <a:ext cx="1933845" cy="962159"/>
          </a:xfrm>
          <a:prstGeom prst="rect">
            <a:avLst/>
          </a:prstGeom>
        </p:spPr>
      </p:pic>
      <p:pic>
        <p:nvPicPr>
          <p:cNvPr id="26" name="Billede 25">
            <a:extLst>
              <a:ext uri="{FF2B5EF4-FFF2-40B4-BE49-F238E27FC236}">
                <a16:creationId xmlns:a16="http://schemas.microsoft.com/office/drawing/2014/main" id="{B82C589B-F477-832D-2583-828119ECD34F}"/>
              </a:ext>
            </a:extLst>
          </p:cNvPr>
          <p:cNvPicPr>
            <a:picLocks noChangeAspect="1"/>
          </p:cNvPicPr>
          <p:nvPr/>
        </p:nvPicPr>
        <p:blipFill>
          <a:blip r:embed="rId12"/>
          <a:stretch>
            <a:fillRect/>
          </a:stretch>
        </p:blipFill>
        <p:spPr>
          <a:xfrm>
            <a:off x="8498365" y="5121040"/>
            <a:ext cx="1106578" cy="435788"/>
          </a:xfrm>
          <a:prstGeom prst="rect">
            <a:avLst/>
          </a:prstGeom>
        </p:spPr>
      </p:pic>
      <p:pic>
        <p:nvPicPr>
          <p:cNvPr id="28" name="Billede 27">
            <a:extLst>
              <a:ext uri="{FF2B5EF4-FFF2-40B4-BE49-F238E27FC236}">
                <a16:creationId xmlns:a16="http://schemas.microsoft.com/office/drawing/2014/main" id="{911EFC4E-8386-DF84-FB61-959D8F4B7A96}"/>
              </a:ext>
            </a:extLst>
          </p:cNvPr>
          <p:cNvPicPr>
            <a:picLocks noChangeAspect="1"/>
          </p:cNvPicPr>
          <p:nvPr/>
        </p:nvPicPr>
        <p:blipFill>
          <a:blip r:embed="rId13"/>
          <a:stretch>
            <a:fillRect/>
          </a:stretch>
        </p:blipFill>
        <p:spPr>
          <a:xfrm>
            <a:off x="10054123" y="4920987"/>
            <a:ext cx="1729029" cy="400106"/>
          </a:xfrm>
          <a:prstGeom prst="rect">
            <a:avLst/>
          </a:prstGeom>
        </p:spPr>
      </p:pic>
      <p:pic>
        <p:nvPicPr>
          <p:cNvPr id="30" name="Billede 29">
            <a:extLst>
              <a:ext uri="{FF2B5EF4-FFF2-40B4-BE49-F238E27FC236}">
                <a16:creationId xmlns:a16="http://schemas.microsoft.com/office/drawing/2014/main" id="{0C9A0B7D-7B5A-D6CB-DEE8-32B6EDC68AA2}"/>
              </a:ext>
            </a:extLst>
          </p:cNvPr>
          <p:cNvPicPr>
            <a:picLocks noChangeAspect="1"/>
          </p:cNvPicPr>
          <p:nvPr/>
        </p:nvPicPr>
        <p:blipFill>
          <a:blip r:embed="rId14"/>
          <a:stretch>
            <a:fillRect/>
          </a:stretch>
        </p:blipFill>
        <p:spPr>
          <a:xfrm>
            <a:off x="9969599" y="3977642"/>
            <a:ext cx="1488502" cy="369100"/>
          </a:xfrm>
          <a:prstGeom prst="rect">
            <a:avLst/>
          </a:prstGeom>
        </p:spPr>
      </p:pic>
      <p:pic>
        <p:nvPicPr>
          <p:cNvPr id="32" name="Billede 31">
            <a:extLst>
              <a:ext uri="{FF2B5EF4-FFF2-40B4-BE49-F238E27FC236}">
                <a16:creationId xmlns:a16="http://schemas.microsoft.com/office/drawing/2014/main" id="{7C3FDE3B-B993-7927-0522-7C608DE14B08}"/>
              </a:ext>
            </a:extLst>
          </p:cNvPr>
          <p:cNvPicPr>
            <a:picLocks noChangeAspect="1"/>
          </p:cNvPicPr>
          <p:nvPr/>
        </p:nvPicPr>
        <p:blipFill>
          <a:blip r:embed="rId15"/>
          <a:stretch>
            <a:fillRect/>
          </a:stretch>
        </p:blipFill>
        <p:spPr>
          <a:xfrm>
            <a:off x="8326570" y="3951222"/>
            <a:ext cx="1176032" cy="435788"/>
          </a:xfrm>
          <a:prstGeom prst="rect">
            <a:avLst/>
          </a:prstGeom>
        </p:spPr>
      </p:pic>
      <p:pic>
        <p:nvPicPr>
          <p:cNvPr id="34" name="Billede 33">
            <a:extLst>
              <a:ext uri="{FF2B5EF4-FFF2-40B4-BE49-F238E27FC236}">
                <a16:creationId xmlns:a16="http://schemas.microsoft.com/office/drawing/2014/main" id="{28F43FC8-CF44-807C-8021-F7E9D129C4D3}"/>
              </a:ext>
            </a:extLst>
          </p:cNvPr>
          <p:cNvPicPr>
            <a:picLocks noChangeAspect="1"/>
          </p:cNvPicPr>
          <p:nvPr/>
        </p:nvPicPr>
        <p:blipFill>
          <a:blip r:embed="rId16"/>
          <a:stretch>
            <a:fillRect/>
          </a:stretch>
        </p:blipFill>
        <p:spPr>
          <a:xfrm>
            <a:off x="10111749" y="4418273"/>
            <a:ext cx="1028542" cy="502714"/>
          </a:xfrm>
          <a:prstGeom prst="rect">
            <a:avLst/>
          </a:prstGeom>
        </p:spPr>
      </p:pic>
      <p:pic>
        <p:nvPicPr>
          <p:cNvPr id="36" name="Billede 35">
            <a:extLst>
              <a:ext uri="{FF2B5EF4-FFF2-40B4-BE49-F238E27FC236}">
                <a16:creationId xmlns:a16="http://schemas.microsoft.com/office/drawing/2014/main" id="{B3AB91E4-0D35-B15F-FD6C-E91888634B5D}"/>
              </a:ext>
            </a:extLst>
          </p:cNvPr>
          <p:cNvPicPr>
            <a:picLocks noChangeAspect="1"/>
          </p:cNvPicPr>
          <p:nvPr/>
        </p:nvPicPr>
        <p:blipFill>
          <a:blip r:embed="rId17"/>
          <a:stretch>
            <a:fillRect/>
          </a:stretch>
        </p:blipFill>
        <p:spPr>
          <a:xfrm>
            <a:off x="8361556" y="4371536"/>
            <a:ext cx="1657581" cy="771633"/>
          </a:xfrm>
          <a:prstGeom prst="rect">
            <a:avLst/>
          </a:prstGeom>
        </p:spPr>
      </p:pic>
      <p:pic>
        <p:nvPicPr>
          <p:cNvPr id="4" name="Billede 3">
            <a:extLst>
              <a:ext uri="{FF2B5EF4-FFF2-40B4-BE49-F238E27FC236}">
                <a16:creationId xmlns:a16="http://schemas.microsoft.com/office/drawing/2014/main" id="{BE7C1CA3-5B74-2D2C-38DE-624D69034649}"/>
              </a:ext>
            </a:extLst>
          </p:cNvPr>
          <p:cNvPicPr>
            <a:picLocks noChangeAspect="1"/>
          </p:cNvPicPr>
          <p:nvPr/>
        </p:nvPicPr>
        <p:blipFill>
          <a:blip r:embed="rId18"/>
          <a:stretch>
            <a:fillRect/>
          </a:stretch>
        </p:blipFill>
        <p:spPr>
          <a:xfrm>
            <a:off x="459772" y="6406153"/>
            <a:ext cx="484817" cy="426782"/>
          </a:xfrm>
          <a:prstGeom prst="rect">
            <a:avLst/>
          </a:prstGeom>
        </p:spPr>
      </p:pic>
      <p:pic>
        <p:nvPicPr>
          <p:cNvPr id="5" name="Billede 4" descr="Et billede, der indeholder tekst, Font/skrifttype, logo, hvid&#10;&#10;Automatisk genereret beskrivelse">
            <a:extLst>
              <a:ext uri="{FF2B5EF4-FFF2-40B4-BE49-F238E27FC236}">
                <a16:creationId xmlns:a16="http://schemas.microsoft.com/office/drawing/2014/main" id="{1E9A8843-F31E-C824-97A2-83D53CCC54BC}"/>
              </a:ext>
            </a:extLst>
          </p:cNvPr>
          <p:cNvPicPr>
            <a:picLocks noChangeAspect="1"/>
          </p:cNvPicPr>
          <p:nvPr/>
        </p:nvPicPr>
        <p:blipFill>
          <a:blip r:embed="rId19"/>
          <a:stretch>
            <a:fillRect/>
          </a:stretch>
        </p:blipFill>
        <p:spPr>
          <a:xfrm>
            <a:off x="9918200" y="6153816"/>
            <a:ext cx="1876425" cy="552450"/>
          </a:xfrm>
          <a:prstGeom prst="rect">
            <a:avLst/>
          </a:prstGeom>
        </p:spPr>
      </p:pic>
    </p:spTree>
    <p:extLst>
      <p:ext uri="{BB962C8B-B14F-4D97-AF65-F5344CB8AC3E}">
        <p14:creationId xmlns:p14="http://schemas.microsoft.com/office/powerpoint/2010/main" val="2491421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E6E669-E04D-4B4F-B61C-0F7387378C09}"/>
              </a:ext>
            </a:extLst>
          </p:cNvPr>
          <p:cNvSpPr>
            <a:spLocks noGrp="1"/>
          </p:cNvSpPr>
          <p:nvPr>
            <p:ph type="title"/>
          </p:nvPr>
        </p:nvSpPr>
        <p:spPr>
          <a:xfrm>
            <a:off x="707300" y="151734"/>
            <a:ext cx="10515600" cy="1325563"/>
          </a:xfrm>
        </p:spPr>
        <p:txBody>
          <a:bodyPr>
            <a:normAutofit/>
          </a:bodyPr>
          <a:lstStyle/>
          <a:p>
            <a:r>
              <a:rPr lang="en-US" sz="3200" dirty="0"/>
              <a:t>Regional and business development = Hub and clusters.</a:t>
            </a:r>
            <a:endParaRPr lang="da-DK" sz="3200" dirty="0"/>
          </a:p>
        </p:txBody>
      </p:sp>
      <p:sp>
        <p:nvSpPr>
          <p:cNvPr id="3" name="Tekstfelt 2">
            <a:extLst>
              <a:ext uri="{FF2B5EF4-FFF2-40B4-BE49-F238E27FC236}">
                <a16:creationId xmlns:a16="http://schemas.microsoft.com/office/drawing/2014/main" id="{A8352BD9-DC4C-AE8E-0801-5E1F5792E007}"/>
              </a:ext>
            </a:extLst>
          </p:cNvPr>
          <p:cNvSpPr txBox="1"/>
          <p:nvPr/>
        </p:nvSpPr>
        <p:spPr>
          <a:xfrm>
            <a:off x="707300" y="1690688"/>
            <a:ext cx="3756058" cy="3908762"/>
          </a:xfrm>
          <a:prstGeom prst="rect">
            <a:avLst/>
          </a:prstGeom>
          <a:noFill/>
        </p:spPr>
        <p:txBody>
          <a:bodyPr wrap="square" rtlCol="0">
            <a:spAutoFit/>
          </a:bodyPr>
          <a:lstStyle/>
          <a:p>
            <a:r>
              <a:rPr lang="en-US" sz="1400" dirty="0"/>
              <a:t>The Growth Team has been working together with the Energy City for the last 1.5 years on a national project called CEBW – Circular Economy Beyond Waste.</a:t>
            </a:r>
          </a:p>
          <a:p>
            <a:endParaRPr lang="en-US" sz="1400" dirty="0"/>
          </a:p>
          <a:p>
            <a:r>
              <a:rPr lang="en-US" sz="1400" dirty="0"/>
              <a:t>The main goal of the project is to establish companies in Denmark that, on a full scale, produce new raw materials from residual materials from construction and other industries – Industrial Recycling for Construction (IRC).</a:t>
            </a:r>
          </a:p>
          <a:p>
            <a:endParaRPr lang="da-DK" dirty="0"/>
          </a:p>
          <a:p>
            <a:endParaRPr lang="da-DK" dirty="0"/>
          </a:p>
          <a:p>
            <a:r>
              <a:rPr lang="da-DK" dirty="0"/>
              <a:t>    </a:t>
            </a:r>
          </a:p>
          <a:p>
            <a:endParaRPr lang="da-DK" dirty="0"/>
          </a:p>
          <a:p>
            <a:endParaRPr lang="da-DK" dirty="0"/>
          </a:p>
          <a:p>
            <a:endParaRPr lang="da-DK" dirty="0"/>
          </a:p>
        </p:txBody>
      </p:sp>
      <p:pic>
        <p:nvPicPr>
          <p:cNvPr id="8" name="Billede 7">
            <a:extLst>
              <a:ext uri="{FF2B5EF4-FFF2-40B4-BE49-F238E27FC236}">
                <a16:creationId xmlns:a16="http://schemas.microsoft.com/office/drawing/2014/main" id="{BEDF9932-8CBE-E6CB-D2B0-97D3402F717B}"/>
              </a:ext>
            </a:extLst>
          </p:cNvPr>
          <p:cNvPicPr>
            <a:picLocks noChangeAspect="1"/>
          </p:cNvPicPr>
          <p:nvPr/>
        </p:nvPicPr>
        <p:blipFill>
          <a:blip r:embed="rId2"/>
          <a:stretch>
            <a:fillRect/>
          </a:stretch>
        </p:blipFill>
        <p:spPr>
          <a:xfrm>
            <a:off x="5819096" y="1858618"/>
            <a:ext cx="5362425" cy="3965712"/>
          </a:xfrm>
          <a:prstGeom prst="rect">
            <a:avLst/>
          </a:prstGeom>
        </p:spPr>
      </p:pic>
      <p:pic>
        <p:nvPicPr>
          <p:cNvPr id="4" name="Billede 3">
            <a:extLst>
              <a:ext uri="{FF2B5EF4-FFF2-40B4-BE49-F238E27FC236}">
                <a16:creationId xmlns:a16="http://schemas.microsoft.com/office/drawing/2014/main" id="{C7458A20-4EE3-C567-A57F-D42EE9B756B3}"/>
              </a:ext>
            </a:extLst>
          </p:cNvPr>
          <p:cNvPicPr>
            <a:picLocks noChangeAspect="1"/>
          </p:cNvPicPr>
          <p:nvPr/>
        </p:nvPicPr>
        <p:blipFill>
          <a:blip r:embed="rId3"/>
          <a:stretch>
            <a:fillRect/>
          </a:stretch>
        </p:blipFill>
        <p:spPr>
          <a:xfrm>
            <a:off x="397375" y="6279484"/>
            <a:ext cx="484817" cy="426782"/>
          </a:xfrm>
          <a:prstGeom prst="rect">
            <a:avLst/>
          </a:prstGeom>
        </p:spPr>
      </p:pic>
      <p:pic>
        <p:nvPicPr>
          <p:cNvPr id="5" name="Billede 4" descr="Et billede, der indeholder tekst, Font/skrifttype, logo, hvid&#10;&#10;Automatisk genereret beskrivelse">
            <a:extLst>
              <a:ext uri="{FF2B5EF4-FFF2-40B4-BE49-F238E27FC236}">
                <a16:creationId xmlns:a16="http://schemas.microsoft.com/office/drawing/2014/main" id="{26EFAEEF-0BB1-1219-C974-3F1342E7A0E9}"/>
              </a:ext>
            </a:extLst>
          </p:cNvPr>
          <p:cNvPicPr>
            <a:picLocks noChangeAspect="1"/>
          </p:cNvPicPr>
          <p:nvPr/>
        </p:nvPicPr>
        <p:blipFill>
          <a:blip r:embed="rId4"/>
          <a:stretch>
            <a:fillRect/>
          </a:stretch>
        </p:blipFill>
        <p:spPr>
          <a:xfrm>
            <a:off x="9918200" y="6153816"/>
            <a:ext cx="1876425" cy="552450"/>
          </a:xfrm>
          <a:prstGeom prst="rect">
            <a:avLst/>
          </a:prstGeom>
        </p:spPr>
      </p:pic>
    </p:spTree>
    <p:extLst>
      <p:ext uri="{BB962C8B-B14F-4D97-AF65-F5344CB8AC3E}">
        <p14:creationId xmlns:p14="http://schemas.microsoft.com/office/powerpoint/2010/main" val="902261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afrundede hjørner 10">
            <a:extLst>
              <a:ext uri="{FF2B5EF4-FFF2-40B4-BE49-F238E27FC236}">
                <a16:creationId xmlns:a16="http://schemas.microsoft.com/office/drawing/2014/main" id="{16301A18-B720-81A7-B0E5-96199FDFE21A}"/>
              </a:ext>
            </a:extLst>
          </p:cNvPr>
          <p:cNvSpPr/>
          <p:nvPr/>
        </p:nvSpPr>
        <p:spPr>
          <a:xfrm>
            <a:off x="1781582" y="2692146"/>
            <a:ext cx="1224333" cy="2420505"/>
          </a:xfrm>
          <a:prstGeom prst="roundRect">
            <a:avLst/>
          </a:prstGeom>
          <a:solidFill>
            <a:srgbClr val="339933">
              <a:alpha val="10196"/>
            </a:srgbClr>
          </a:solidFill>
          <a:ln>
            <a:solidFill>
              <a:srgbClr val="00B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afrundede hjørner 9">
            <a:extLst>
              <a:ext uri="{FF2B5EF4-FFF2-40B4-BE49-F238E27FC236}">
                <a16:creationId xmlns:a16="http://schemas.microsoft.com/office/drawing/2014/main" id="{9F4C5E89-251C-9129-6045-2C8E31B12383}"/>
              </a:ext>
            </a:extLst>
          </p:cNvPr>
          <p:cNvSpPr/>
          <p:nvPr/>
        </p:nvSpPr>
        <p:spPr>
          <a:xfrm>
            <a:off x="1521151" y="2706972"/>
            <a:ext cx="5597496" cy="1195427"/>
          </a:xfrm>
          <a:prstGeom prst="roundRect">
            <a:avLst/>
          </a:prstGeom>
          <a:solidFill>
            <a:srgbClr val="FFCC00">
              <a:alpha val="7059"/>
            </a:srgbClr>
          </a:solidFill>
          <a:ln>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CFE6E669-E04D-4B4F-B61C-0F7387378C09}"/>
              </a:ext>
            </a:extLst>
          </p:cNvPr>
          <p:cNvSpPr>
            <a:spLocks noGrp="1"/>
          </p:cNvSpPr>
          <p:nvPr>
            <p:ph type="title"/>
          </p:nvPr>
        </p:nvSpPr>
        <p:spPr/>
        <p:txBody>
          <a:bodyPr>
            <a:normAutofit/>
          </a:bodyPr>
          <a:lstStyle/>
          <a:p>
            <a:r>
              <a:rPr lang="da-DK" sz="3200" dirty="0"/>
              <a:t>A green industriel hub in the Skive region </a:t>
            </a:r>
          </a:p>
        </p:txBody>
      </p:sp>
      <p:sp>
        <p:nvSpPr>
          <p:cNvPr id="3" name="Rektangel: afrundede hjørner 1">
            <a:extLst>
              <a:ext uri="{FF2B5EF4-FFF2-40B4-BE49-F238E27FC236}">
                <a16:creationId xmlns:a16="http://schemas.microsoft.com/office/drawing/2014/main" id="{2EBF4136-10F5-26A2-F935-383578942474}"/>
              </a:ext>
            </a:extLst>
          </p:cNvPr>
          <p:cNvSpPr>
            <a:spLocks noChangeArrowheads="1"/>
          </p:cNvSpPr>
          <p:nvPr/>
        </p:nvSpPr>
        <p:spPr bwMode="auto">
          <a:xfrm>
            <a:off x="838200" y="2019640"/>
            <a:ext cx="7105650" cy="590550"/>
          </a:xfrm>
          <a:prstGeom prst="roundRect">
            <a:avLst>
              <a:gd name="adj" fmla="val 16667"/>
            </a:avLst>
          </a:prstGeom>
          <a:solidFill>
            <a:srgbClr val="156082"/>
          </a:solidFill>
          <a:ln w="12700">
            <a:solidFill>
              <a:srgbClr val="030E1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400" b="0" i="0" u="none" strike="noStrike" cap="none" normalizeH="0" baseline="0">
                <a:ln>
                  <a:noFill/>
                </a:ln>
                <a:solidFill>
                  <a:schemeClr val="bg1"/>
                </a:solidFill>
                <a:effectLst/>
                <a:latin typeface="Aptos" panose="020B0004020202020204" pitchFamily="34" charset="0"/>
                <a:ea typeface="Aptos" panose="020B0004020202020204" pitchFamily="34" charset="0"/>
                <a:cs typeface="Times New Roman" panose="02020603050405020304" pitchFamily="18" charset="0"/>
              </a:rPr>
              <a:t>X2X</a:t>
            </a:r>
            <a:endParaRPr kumimoji="0" lang="da-DK" altLang="da-DK" sz="1800" b="0" i="0" u="none" strike="noStrike" cap="none" normalizeH="0" baseline="0">
              <a:ln>
                <a:noFill/>
              </a:ln>
              <a:solidFill>
                <a:schemeClr val="bg1"/>
              </a:solidFill>
              <a:effectLst/>
              <a:latin typeface="Arial" panose="020B0604020202020204" pitchFamily="34" charset="0"/>
            </a:endParaRPr>
          </a:p>
        </p:txBody>
      </p:sp>
      <p:sp>
        <p:nvSpPr>
          <p:cNvPr id="4" name="Rektangel: afrundede hjørner 2">
            <a:extLst>
              <a:ext uri="{FF2B5EF4-FFF2-40B4-BE49-F238E27FC236}">
                <a16:creationId xmlns:a16="http://schemas.microsoft.com/office/drawing/2014/main" id="{EE2D25B0-D9E9-4362-268D-D6C3F5A79A99}"/>
              </a:ext>
            </a:extLst>
          </p:cNvPr>
          <p:cNvSpPr>
            <a:spLocks noChangeArrowheads="1"/>
          </p:cNvSpPr>
          <p:nvPr/>
        </p:nvSpPr>
        <p:spPr bwMode="auto">
          <a:xfrm>
            <a:off x="1983485" y="2850413"/>
            <a:ext cx="914400" cy="914400"/>
          </a:xfrm>
          <a:prstGeom prst="roundRect">
            <a:avLst>
              <a:gd name="adj" fmla="val 16667"/>
            </a:avLst>
          </a:prstGeom>
          <a:solidFill>
            <a:srgbClr val="156082"/>
          </a:solidFill>
          <a:ln w="12700">
            <a:solidFill>
              <a:srgbClr val="030E1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200" b="0" i="0" u="none" strike="noStrike" cap="none" normalizeH="0" baseline="0">
                <a:ln>
                  <a:noFill/>
                </a:ln>
                <a:solidFill>
                  <a:schemeClr val="bg1"/>
                </a:solidFill>
                <a:effectLst/>
                <a:latin typeface="Aptos" panose="020B0004020202020204" pitchFamily="34" charset="0"/>
                <a:ea typeface="Aptos" panose="020B0004020202020204" pitchFamily="34" charset="0"/>
                <a:cs typeface="Times New Roman" panose="02020603050405020304" pitchFamily="18" charset="0"/>
              </a:rPr>
              <a:t>Waste2X</a:t>
            </a:r>
            <a:endParaRPr kumimoji="0" lang="da-DK" altLang="da-DK" sz="1800" b="0" i="0" u="none" strike="noStrike" cap="none" normalizeH="0" baseline="0">
              <a:ln>
                <a:noFill/>
              </a:ln>
              <a:solidFill>
                <a:schemeClr val="bg1"/>
              </a:solidFill>
              <a:effectLst/>
              <a:latin typeface="Arial" panose="020B0604020202020204" pitchFamily="34" charset="0"/>
            </a:endParaRPr>
          </a:p>
        </p:txBody>
      </p:sp>
      <p:sp>
        <p:nvSpPr>
          <p:cNvPr id="5" name="Rektangel: afrundede hjørner 3">
            <a:extLst>
              <a:ext uri="{FF2B5EF4-FFF2-40B4-BE49-F238E27FC236}">
                <a16:creationId xmlns:a16="http://schemas.microsoft.com/office/drawing/2014/main" id="{F9E2F16C-ADEF-9963-B87F-54283E8525D4}"/>
              </a:ext>
            </a:extLst>
          </p:cNvPr>
          <p:cNvSpPr>
            <a:spLocks noChangeArrowheads="1"/>
          </p:cNvSpPr>
          <p:nvPr/>
        </p:nvSpPr>
        <p:spPr bwMode="auto">
          <a:xfrm>
            <a:off x="3811142" y="2850413"/>
            <a:ext cx="914400" cy="914400"/>
          </a:xfrm>
          <a:prstGeom prst="roundRect">
            <a:avLst>
              <a:gd name="adj" fmla="val 16667"/>
            </a:avLst>
          </a:prstGeom>
          <a:solidFill>
            <a:srgbClr val="156082"/>
          </a:solidFill>
          <a:ln w="12700">
            <a:solidFill>
              <a:srgbClr val="030E1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200" b="0" i="0" u="none" strike="noStrike" cap="none" normalizeH="0" baseline="0">
                <a:ln>
                  <a:noFill/>
                </a:ln>
                <a:solidFill>
                  <a:schemeClr val="bg1">
                    <a:lumMod val="95000"/>
                  </a:schemeClr>
                </a:solidFill>
                <a:effectLst/>
                <a:latin typeface="Aptos" panose="020B0004020202020204" pitchFamily="34" charset="0"/>
                <a:ea typeface="Aptos" panose="020B0004020202020204" pitchFamily="34" charset="0"/>
                <a:cs typeface="Times New Roman" panose="02020603050405020304" pitchFamily="18" charset="0"/>
              </a:rPr>
              <a:t>Bio2X</a:t>
            </a:r>
            <a:endParaRPr kumimoji="0" lang="da-DK" altLang="da-DK" sz="1800" b="0" i="0" u="none" strike="noStrike" cap="none" normalizeH="0" baseline="0">
              <a:ln>
                <a:noFill/>
              </a:ln>
              <a:solidFill>
                <a:schemeClr val="bg1">
                  <a:lumMod val="95000"/>
                </a:schemeClr>
              </a:solidFill>
              <a:effectLst/>
              <a:latin typeface="Arial" panose="020B0604020202020204" pitchFamily="34" charset="0"/>
            </a:endParaRPr>
          </a:p>
        </p:txBody>
      </p:sp>
      <p:sp>
        <p:nvSpPr>
          <p:cNvPr id="6" name="Rektangel: afrundede hjørner 4">
            <a:extLst>
              <a:ext uri="{FF2B5EF4-FFF2-40B4-BE49-F238E27FC236}">
                <a16:creationId xmlns:a16="http://schemas.microsoft.com/office/drawing/2014/main" id="{6BC98D39-2915-28DD-9517-DE048B74E633}"/>
              </a:ext>
            </a:extLst>
          </p:cNvPr>
          <p:cNvSpPr>
            <a:spLocks noChangeArrowheads="1"/>
          </p:cNvSpPr>
          <p:nvPr/>
        </p:nvSpPr>
        <p:spPr bwMode="auto">
          <a:xfrm>
            <a:off x="5638800" y="2850413"/>
            <a:ext cx="914400" cy="914400"/>
          </a:xfrm>
          <a:prstGeom prst="roundRect">
            <a:avLst>
              <a:gd name="adj" fmla="val 16667"/>
            </a:avLst>
          </a:prstGeom>
          <a:solidFill>
            <a:srgbClr val="156082"/>
          </a:solidFill>
          <a:ln w="12700">
            <a:solidFill>
              <a:srgbClr val="030E1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200" b="0" i="0" u="none" strike="noStrike" cap="none" normalizeH="0" baseline="0" dirty="0">
                <a:ln>
                  <a:noFill/>
                </a:ln>
                <a:solidFill>
                  <a:schemeClr val="bg1">
                    <a:lumMod val="95000"/>
                  </a:schemeClr>
                </a:solidFill>
                <a:effectLst/>
                <a:latin typeface="Aptos" panose="020B0004020202020204" pitchFamily="34" charset="0"/>
                <a:ea typeface="Aptos" panose="020B0004020202020204" pitchFamily="34" charset="0"/>
                <a:cs typeface="Times New Roman" panose="02020603050405020304" pitchFamily="18" charset="0"/>
              </a:rPr>
              <a:t>Power2X</a:t>
            </a:r>
            <a:endParaRPr kumimoji="0" lang="da-DK" altLang="da-DK" sz="1800" b="0" i="0" u="none" strike="noStrike" cap="none" normalizeH="0" baseline="0" dirty="0">
              <a:ln>
                <a:noFill/>
              </a:ln>
              <a:solidFill>
                <a:schemeClr val="bg1">
                  <a:lumMod val="95000"/>
                </a:schemeClr>
              </a:solidFill>
              <a:effectLst/>
              <a:latin typeface="Arial" panose="020B0604020202020204" pitchFamily="34" charset="0"/>
            </a:endParaRPr>
          </a:p>
        </p:txBody>
      </p:sp>
      <p:sp>
        <p:nvSpPr>
          <p:cNvPr id="7" name="Rektangel: afrundede hjørner 5">
            <a:extLst>
              <a:ext uri="{FF2B5EF4-FFF2-40B4-BE49-F238E27FC236}">
                <a16:creationId xmlns:a16="http://schemas.microsoft.com/office/drawing/2014/main" id="{4166612E-DE1D-DC37-ADC2-40C2395FA8F4}"/>
              </a:ext>
            </a:extLst>
          </p:cNvPr>
          <p:cNvSpPr>
            <a:spLocks noChangeArrowheads="1"/>
          </p:cNvSpPr>
          <p:nvPr/>
        </p:nvSpPr>
        <p:spPr bwMode="auto">
          <a:xfrm>
            <a:off x="1983485" y="4049519"/>
            <a:ext cx="914400" cy="914400"/>
          </a:xfrm>
          <a:prstGeom prst="roundRect">
            <a:avLst>
              <a:gd name="adj" fmla="val 16667"/>
            </a:avLst>
          </a:prstGeom>
          <a:solidFill>
            <a:srgbClr val="156082"/>
          </a:solidFill>
          <a:ln w="12700">
            <a:solidFill>
              <a:srgbClr val="030E1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200" b="0" i="0" u="none" strike="noStrike" cap="none" normalizeH="0" baseline="0" dirty="0">
                <a:ln>
                  <a:noFill/>
                </a:ln>
                <a:solidFill>
                  <a:schemeClr val="bg1">
                    <a:lumMod val="95000"/>
                  </a:schemeClr>
                </a:solidFill>
                <a:effectLst/>
                <a:latin typeface="Aptos" panose="020B0004020202020204" pitchFamily="34" charset="0"/>
                <a:ea typeface="Aptos" panose="020B0004020202020204" pitchFamily="34" charset="0"/>
                <a:cs typeface="Times New Roman" panose="02020603050405020304" pitchFamily="18" charset="0"/>
              </a:rPr>
              <a:t>Waste2</a:t>
            </a:r>
            <a:endParaRPr kumimoji="0" lang="da-DK" altLang="da-DK" sz="800" b="0" i="0" u="none" strike="noStrike" cap="none" normalizeH="0" baseline="0" dirty="0">
              <a:ln>
                <a:noFill/>
              </a:ln>
              <a:solidFill>
                <a:schemeClr val="bg1">
                  <a:lumMod val="95000"/>
                </a:schemeClr>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200" b="0" i="0" u="none" strike="noStrike" cap="none" normalizeH="0" baseline="0" dirty="0">
                <a:ln>
                  <a:noFill/>
                </a:ln>
                <a:solidFill>
                  <a:schemeClr val="bg1">
                    <a:lumMod val="95000"/>
                  </a:schemeClr>
                </a:solidFill>
                <a:effectLst/>
                <a:latin typeface="Aptos" panose="020B0004020202020204" pitchFamily="34" charset="0"/>
                <a:ea typeface="Aptos" panose="020B0004020202020204" pitchFamily="34" charset="0"/>
                <a:cs typeface="Times New Roman" panose="02020603050405020304" pitchFamily="18" charset="0"/>
              </a:rPr>
              <a:t>byg</a:t>
            </a:r>
            <a:endParaRPr kumimoji="0" lang="da-DK" altLang="da-DK" sz="1800" b="0" i="0" u="none" strike="noStrike" cap="none" normalizeH="0" baseline="0" dirty="0">
              <a:ln>
                <a:noFill/>
              </a:ln>
              <a:solidFill>
                <a:schemeClr val="bg1">
                  <a:lumMod val="95000"/>
                </a:schemeClr>
              </a:solidFill>
              <a:effectLst/>
              <a:latin typeface="Arial" panose="020B0604020202020204" pitchFamily="34" charset="0"/>
            </a:endParaRPr>
          </a:p>
        </p:txBody>
      </p:sp>
      <p:sp>
        <p:nvSpPr>
          <p:cNvPr id="8" name="Rectangle 6">
            <a:extLst>
              <a:ext uri="{FF2B5EF4-FFF2-40B4-BE49-F238E27FC236}">
                <a16:creationId xmlns:a16="http://schemas.microsoft.com/office/drawing/2014/main" id="{88E7287E-F2C6-05D4-0923-6E0F61BBA7B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a:p>
        </p:txBody>
      </p:sp>
      <p:sp>
        <p:nvSpPr>
          <p:cNvPr id="9" name="Rectangle 12">
            <a:extLst>
              <a:ext uri="{FF2B5EF4-FFF2-40B4-BE49-F238E27FC236}">
                <a16:creationId xmlns:a16="http://schemas.microsoft.com/office/drawing/2014/main" id="{FDEFC5F8-8B0F-0ECC-B54E-188AF72F818C}"/>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a:p>
        </p:txBody>
      </p:sp>
      <p:pic>
        <p:nvPicPr>
          <p:cNvPr id="14" name="Billede 13">
            <a:extLst>
              <a:ext uri="{FF2B5EF4-FFF2-40B4-BE49-F238E27FC236}">
                <a16:creationId xmlns:a16="http://schemas.microsoft.com/office/drawing/2014/main" id="{6E278348-213E-D226-ED67-FFF8276F7035}"/>
              </a:ext>
            </a:extLst>
          </p:cNvPr>
          <p:cNvPicPr>
            <a:picLocks noChangeAspect="1"/>
          </p:cNvPicPr>
          <p:nvPr/>
        </p:nvPicPr>
        <p:blipFill>
          <a:blip r:embed="rId2"/>
          <a:stretch>
            <a:fillRect/>
          </a:stretch>
        </p:blipFill>
        <p:spPr>
          <a:xfrm>
            <a:off x="1521151" y="4693732"/>
            <a:ext cx="6163590" cy="2164268"/>
          </a:xfrm>
          <a:prstGeom prst="rect">
            <a:avLst/>
          </a:prstGeom>
        </p:spPr>
      </p:pic>
      <p:pic>
        <p:nvPicPr>
          <p:cNvPr id="12" name="Billede 11">
            <a:extLst>
              <a:ext uri="{FF2B5EF4-FFF2-40B4-BE49-F238E27FC236}">
                <a16:creationId xmlns:a16="http://schemas.microsoft.com/office/drawing/2014/main" id="{D6401132-DBB0-7614-1C44-5A3DA77A126B}"/>
              </a:ext>
            </a:extLst>
          </p:cNvPr>
          <p:cNvPicPr>
            <a:picLocks noChangeAspect="1"/>
          </p:cNvPicPr>
          <p:nvPr/>
        </p:nvPicPr>
        <p:blipFill>
          <a:blip r:embed="rId3"/>
          <a:stretch>
            <a:fillRect/>
          </a:stretch>
        </p:blipFill>
        <p:spPr>
          <a:xfrm>
            <a:off x="397375" y="6279484"/>
            <a:ext cx="484817" cy="426782"/>
          </a:xfrm>
          <a:prstGeom prst="rect">
            <a:avLst/>
          </a:prstGeom>
        </p:spPr>
      </p:pic>
      <p:pic>
        <p:nvPicPr>
          <p:cNvPr id="13" name="Billede 12" descr="Et billede, der indeholder tekst, Font/skrifttype, logo, hvid&#10;&#10;Automatisk genereret beskrivelse">
            <a:extLst>
              <a:ext uri="{FF2B5EF4-FFF2-40B4-BE49-F238E27FC236}">
                <a16:creationId xmlns:a16="http://schemas.microsoft.com/office/drawing/2014/main" id="{448AFFE8-8A30-8946-C76B-000F0BDD0C96}"/>
              </a:ext>
            </a:extLst>
          </p:cNvPr>
          <p:cNvPicPr>
            <a:picLocks noChangeAspect="1"/>
          </p:cNvPicPr>
          <p:nvPr/>
        </p:nvPicPr>
        <p:blipFill>
          <a:blip r:embed="rId4"/>
          <a:stretch>
            <a:fillRect/>
          </a:stretch>
        </p:blipFill>
        <p:spPr>
          <a:xfrm>
            <a:off x="9918200" y="6153816"/>
            <a:ext cx="1876425" cy="552450"/>
          </a:xfrm>
          <a:prstGeom prst="rect">
            <a:avLst/>
          </a:prstGeom>
        </p:spPr>
      </p:pic>
      <p:sp>
        <p:nvSpPr>
          <p:cNvPr id="16" name="Tekstfelt 15">
            <a:extLst>
              <a:ext uri="{FF2B5EF4-FFF2-40B4-BE49-F238E27FC236}">
                <a16:creationId xmlns:a16="http://schemas.microsoft.com/office/drawing/2014/main" id="{A52E78D2-D9DD-D3F1-D6B3-5F38AB68F2C0}"/>
              </a:ext>
            </a:extLst>
          </p:cNvPr>
          <p:cNvSpPr txBox="1"/>
          <p:nvPr/>
        </p:nvSpPr>
        <p:spPr>
          <a:xfrm>
            <a:off x="8238390" y="2019640"/>
            <a:ext cx="3005433" cy="3970318"/>
          </a:xfrm>
          <a:prstGeom prst="rect">
            <a:avLst/>
          </a:prstGeom>
          <a:noFill/>
        </p:spPr>
        <p:txBody>
          <a:bodyPr wrap="square">
            <a:spAutoFit/>
          </a:bodyPr>
          <a:lstStyle/>
          <a:p>
            <a:r>
              <a:rPr lang="en-US" sz="1400" dirty="0"/>
              <a:t>Establishing an industrial hub focuses on cost savings and resource optimization through collaboration, thereby maximizing the output that can be generated from these resources. It offers both economic and environmental benefits. Firstly, it enables existing businesses—both private and public—to enhance their profitability and competitiveness by reducing resource-related costs. Secondly, it significantly benefits the environment by lowering the demand for both raw materials and waste, which in turn results in a substantial reduction in CO2 emissions from the raw materials and products produced at the hub.</a:t>
            </a:r>
            <a:r>
              <a:rPr lang="da-DK" sz="1400" dirty="0">
                <a:ea typeface="Calibri" panose="020F0502020204030204" pitchFamily="34" charset="0"/>
                <a:cs typeface="Times New Roman" panose="02020603050405020304" pitchFamily="18" charset="0"/>
              </a:rPr>
              <a:t>. </a:t>
            </a:r>
            <a:endParaRPr lang="da-DK" sz="1400" dirty="0">
              <a:effectLst/>
              <a:ea typeface="Times New Roman" panose="02020603050405020304" pitchFamily="18" charset="0"/>
            </a:endParaRPr>
          </a:p>
        </p:txBody>
      </p:sp>
      <p:sp>
        <p:nvSpPr>
          <p:cNvPr id="20" name="Rektangel: afrundede hjørner 5">
            <a:extLst>
              <a:ext uri="{FF2B5EF4-FFF2-40B4-BE49-F238E27FC236}">
                <a16:creationId xmlns:a16="http://schemas.microsoft.com/office/drawing/2014/main" id="{6D64C090-6320-AC93-2D01-2FA0F85FADFB}"/>
              </a:ext>
            </a:extLst>
          </p:cNvPr>
          <p:cNvSpPr>
            <a:spLocks noChangeArrowheads="1"/>
          </p:cNvSpPr>
          <p:nvPr/>
        </p:nvSpPr>
        <p:spPr bwMode="auto">
          <a:xfrm>
            <a:off x="3811142" y="4049519"/>
            <a:ext cx="914400" cy="914400"/>
          </a:xfrm>
          <a:prstGeom prst="roundRect">
            <a:avLst>
              <a:gd name="adj" fmla="val 16667"/>
            </a:avLst>
          </a:prstGeom>
          <a:solidFill>
            <a:srgbClr val="156082"/>
          </a:solidFill>
          <a:ln w="12700">
            <a:solidFill>
              <a:srgbClr val="030E1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200" b="0" i="0" u="none" strike="noStrike" cap="none" normalizeH="0" baseline="0" dirty="0">
                <a:ln>
                  <a:noFill/>
                </a:ln>
                <a:solidFill>
                  <a:schemeClr val="bg1">
                    <a:lumMod val="95000"/>
                  </a:schemeClr>
                </a:solidFill>
                <a:effectLst/>
                <a:latin typeface="Aptos" panose="020B0004020202020204" pitchFamily="34" charset="0"/>
                <a:ea typeface="Aptos" panose="020B0004020202020204" pitchFamily="34" charset="0"/>
                <a:cs typeface="Times New Roman" panose="02020603050405020304" pitchFamily="18" charset="0"/>
              </a:rPr>
              <a:t>Bio2</a:t>
            </a:r>
            <a:endParaRPr kumimoji="0" lang="da-DK" altLang="da-DK" sz="800" b="0" i="0" u="none" strike="noStrike" cap="none" normalizeH="0" baseline="0" dirty="0">
              <a:ln>
                <a:noFill/>
              </a:ln>
              <a:solidFill>
                <a:schemeClr val="bg1">
                  <a:lumMod val="95000"/>
                </a:schemeClr>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200" b="0" i="0" u="none" strike="noStrike" cap="none" normalizeH="0" baseline="0" dirty="0">
                <a:ln>
                  <a:noFill/>
                </a:ln>
                <a:solidFill>
                  <a:schemeClr val="bg1">
                    <a:lumMod val="95000"/>
                  </a:schemeClr>
                </a:solidFill>
                <a:effectLst/>
                <a:latin typeface="Aptos" panose="020B0004020202020204" pitchFamily="34" charset="0"/>
                <a:ea typeface="Aptos" panose="020B0004020202020204" pitchFamily="34" charset="0"/>
                <a:cs typeface="Times New Roman" panose="02020603050405020304" pitchFamily="18" charset="0"/>
              </a:rPr>
              <a:t>byg</a:t>
            </a:r>
            <a:endParaRPr kumimoji="0" lang="da-DK" altLang="da-DK" sz="1800" b="0" i="0" u="none" strike="noStrike" cap="none" normalizeH="0" baseline="0" dirty="0">
              <a:ln>
                <a:noFill/>
              </a:ln>
              <a:solidFill>
                <a:schemeClr val="bg1">
                  <a:lumMod val="95000"/>
                </a:schemeClr>
              </a:solidFill>
              <a:effectLst/>
              <a:latin typeface="Arial" panose="020B0604020202020204" pitchFamily="34" charset="0"/>
            </a:endParaRPr>
          </a:p>
        </p:txBody>
      </p:sp>
      <p:sp>
        <p:nvSpPr>
          <p:cNvPr id="15" name="Rektangel: afrundede hjørner 14">
            <a:extLst>
              <a:ext uri="{FF2B5EF4-FFF2-40B4-BE49-F238E27FC236}">
                <a16:creationId xmlns:a16="http://schemas.microsoft.com/office/drawing/2014/main" id="{3C7E20BC-2173-441B-4DA1-4A6CB49C9215}"/>
              </a:ext>
            </a:extLst>
          </p:cNvPr>
          <p:cNvSpPr/>
          <p:nvPr/>
        </p:nvSpPr>
        <p:spPr>
          <a:xfrm>
            <a:off x="3682435" y="2700765"/>
            <a:ext cx="1224333" cy="2420505"/>
          </a:xfrm>
          <a:prstGeom prst="roundRect">
            <a:avLst/>
          </a:prstGeom>
          <a:solidFill>
            <a:srgbClr val="339933">
              <a:alpha val="10196"/>
            </a:srgbClr>
          </a:solidFill>
          <a:ln>
            <a:solidFill>
              <a:srgbClr val="00B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661359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afrundede hjørner 10">
            <a:extLst>
              <a:ext uri="{FF2B5EF4-FFF2-40B4-BE49-F238E27FC236}">
                <a16:creationId xmlns:a16="http://schemas.microsoft.com/office/drawing/2014/main" id="{16301A18-B720-81A7-B0E5-96199FDFE21A}"/>
              </a:ext>
            </a:extLst>
          </p:cNvPr>
          <p:cNvSpPr/>
          <p:nvPr/>
        </p:nvSpPr>
        <p:spPr>
          <a:xfrm>
            <a:off x="1828518" y="2706972"/>
            <a:ext cx="1224333" cy="2420505"/>
          </a:xfrm>
          <a:prstGeom prst="roundRect">
            <a:avLst/>
          </a:prstGeom>
          <a:solidFill>
            <a:srgbClr val="339933">
              <a:alpha val="10196"/>
            </a:srgbClr>
          </a:solidFill>
          <a:ln>
            <a:solidFill>
              <a:srgbClr val="00B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afrundede hjørner 9">
            <a:extLst>
              <a:ext uri="{FF2B5EF4-FFF2-40B4-BE49-F238E27FC236}">
                <a16:creationId xmlns:a16="http://schemas.microsoft.com/office/drawing/2014/main" id="{9F4C5E89-251C-9129-6045-2C8E31B12383}"/>
              </a:ext>
            </a:extLst>
          </p:cNvPr>
          <p:cNvSpPr/>
          <p:nvPr/>
        </p:nvSpPr>
        <p:spPr>
          <a:xfrm>
            <a:off x="1620570" y="2706972"/>
            <a:ext cx="1656784" cy="1195427"/>
          </a:xfrm>
          <a:prstGeom prst="roundRect">
            <a:avLst/>
          </a:prstGeom>
          <a:solidFill>
            <a:srgbClr val="FFCC00">
              <a:alpha val="7059"/>
            </a:srgbClr>
          </a:solidFill>
          <a:ln>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CFE6E669-E04D-4B4F-B61C-0F7387378C09}"/>
              </a:ext>
            </a:extLst>
          </p:cNvPr>
          <p:cNvSpPr>
            <a:spLocks noGrp="1"/>
          </p:cNvSpPr>
          <p:nvPr>
            <p:ph type="title"/>
          </p:nvPr>
        </p:nvSpPr>
        <p:spPr/>
        <p:txBody>
          <a:bodyPr>
            <a:normAutofit/>
          </a:bodyPr>
          <a:lstStyle/>
          <a:p>
            <a:r>
              <a:rPr lang="da-DK" sz="3200" dirty="0"/>
              <a:t>Waste2X  - a hub of new industrial companies. </a:t>
            </a:r>
          </a:p>
        </p:txBody>
      </p:sp>
      <p:sp>
        <p:nvSpPr>
          <p:cNvPr id="3" name="Rektangel: afrundede hjørner 1">
            <a:extLst>
              <a:ext uri="{FF2B5EF4-FFF2-40B4-BE49-F238E27FC236}">
                <a16:creationId xmlns:a16="http://schemas.microsoft.com/office/drawing/2014/main" id="{2EBF4136-10F5-26A2-F935-383578942474}"/>
              </a:ext>
            </a:extLst>
          </p:cNvPr>
          <p:cNvSpPr>
            <a:spLocks noChangeArrowheads="1"/>
          </p:cNvSpPr>
          <p:nvPr/>
        </p:nvSpPr>
        <p:spPr bwMode="auto">
          <a:xfrm>
            <a:off x="838200" y="2019640"/>
            <a:ext cx="5257800" cy="590550"/>
          </a:xfrm>
          <a:prstGeom prst="roundRect">
            <a:avLst>
              <a:gd name="adj" fmla="val 16667"/>
            </a:avLst>
          </a:prstGeom>
          <a:solidFill>
            <a:srgbClr val="156082"/>
          </a:solidFill>
          <a:ln w="12700">
            <a:solidFill>
              <a:srgbClr val="030E1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400" b="0" i="0" u="none" strike="noStrike" cap="none" normalizeH="0" baseline="0" dirty="0">
                <a:ln>
                  <a:noFill/>
                </a:ln>
                <a:solidFill>
                  <a:schemeClr val="bg1"/>
                </a:solidFill>
                <a:effectLst/>
                <a:latin typeface="Aptos" panose="020B0004020202020204" pitchFamily="34" charset="0"/>
                <a:ea typeface="Aptos" panose="020B0004020202020204" pitchFamily="34" charset="0"/>
                <a:cs typeface="Times New Roman" panose="02020603050405020304" pitchFamily="18" charset="0"/>
              </a:rPr>
              <a:t>X2X</a:t>
            </a:r>
            <a:endParaRPr kumimoji="0" lang="da-DK" altLang="da-DK" sz="1800" b="0" i="0" u="none" strike="noStrike" cap="none" normalizeH="0" baseline="0" dirty="0">
              <a:ln>
                <a:noFill/>
              </a:ln>
              <a:solidFill>
                <a:schemeClr val="bg1"/>
              </a:solidFill>
              <a:effectLst/>
              <a:latin typeface="Arial" panose="020B0604020202020204" pitchFamily="34" charset="0"/>
            </a:endParaRPr>
          </a:p>
        </p:txBody>
      </p:sp>
      <p:sp>
        <p:nvSpPr>
          <p:cNvPr id="4" name="Rektangel: afrundede hjørner 2">
            <a:extLst>
              <a:ext uri="{FF2B5EF4-FFF2-40B4-BE49-F238E27FC236}">
                <a16:creationId xmlns:a16="http://schemas.microsoft.com/office/drawing/2014/main" id="{EE2D25B0-D9E9-4362-268D-D6C3F5A79A99}"/>
              </a:ext>
            </a:extLst>
          </p:cNvPr>
          <p:cNvSpPr>
            <a:spLocks noChangeArrowheads="1"/>
          </p:cNvSpPr>
          <p:nvPr/>
        </p:nvSpPr>
        <p:spPr bwMode="auto">
          <a:xfrm>
            <a:off x="1983485" y="2850413"/>
            <a:ext cx="914400" cy="914400"/>
          </a:xfrm>
          <a:prstGeom prst="roundRect">
            <a:avLst>
              <a:gd name="adj" fmla="val 16667"/>
            </a:avLst>
          </a:prstGeom>
          <a:solidFill>
            <a:srgbClr val="156082"/>
          </a:solidFill>
          <a:ln w="12700">
            <a:solidFill>
              <a:srgbClr val="030E1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200" b="0" i="0" u="none" strike="noStrike" cap="none" normalizeH="0" baseline="0" dirty="0">
                <a:ln>
                  <a:noFill/>
                </a:ln>
                <a:solidFill>
                  <a:schemeClr val="bg1"/>
                </a:solidFill>
                <a:effectLst/>
                <a:latin typeface="Aptos" panose="020B0004020202020204" pitchFamily="34" charset="0"/>
                <a:ea typeface="Aptos" panose="020B0004020202020204" pitchFamily="34" charset="0"/>
                <a:cs typeface="Times New Roman" panose="02020603050405020304" pitchFamily="18" charset="0"/>
              </a:rPr>
              <a:t>Waste2X</a:t>
            </a:r>
            <a:endParaRPr kumimoji="0" lang="da-DK" altLang="da-DK" sz="1800" b="0" i="0" u="none" strike="noStrike" cap="none" normalizeH="0" baseline="0" dirty="0">
              <a:ln>
                <a:noFill/>
              </a:ln>
              <a:solidFill>
                <a:schemeClr val="bg1"/>
              </a:solidFill>
              <a:effectLst/>
              <a:latin typeface="Arial" panose="020B0604020202020204" pitchFamily="34" charset="0"/>
            </a:endParaRPr>
          </a:p>
        </p:txBody>
      </p:sp>
      <p:sp>
        <p:nvSpPr>
          <p:cNvPr id="7" name="Rektangel: afrundede hjørner 5">
            <a:extLst>
              <a:ext uri="{FF2B5EF4-FFF2-40B4-BE49-F238E27FC236}">
                <a16:creationId xmlns:a16="http://schemas.microsoft.com/office/drawing/2014/main" id="{4166612E-DE1D-DC37-ADC2-40C2395FA8F4}"/>
              </a:ext>
            </a:extLst>
          </p:cNvPr>
          <p:cNvSpPr>
            <a:spLocks noChangeArrowheads="1"/>
          </p:cNvSpPr>
          <p:nvPr/>
        </p:nvSpPr>
        <p:spPr bwMode="auto">
          <a:xfrm>
            <a:off x="1983485" y="4049519"/>
            <a:ext cx="914400" cy="914400"/>
          </a:xfrm>
          <a:prstGeom prst="roundRect">
            <a:avLst>
              <a:gd name="adj" fmla="val 16667"/>
            </a:avLst>
          </a:prstGeom>
          <a:solidFill>
            <a:srgbClr val="156082"/>
          </a:solidFill>
          <a:ln w="12700">
            <a:solidFill>
              <a:srgbClr val="030E1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200" b="0" i="0" u="none" strike="noStrike" cap="none" normalizeH="0" baseline="0">
                <a:ln>
                  <a:noFill/>
                </a:ln>
                <a:solidFill>
                  <a:schemeClr val="bg1">
                    <a:lumMod val="95000"/>
                  </a:schemeClr>
                </a:solidFill>
                <a:effectLst/>
                <a:latin typeface="Aptos" panose="020B0004020202020204" pitchFamily="34" charset="0"/>
                <a:ea typeface="Aptos" panose="020B0004020202020204" pitchFamily="34" charset="0"/>
                <a:cs typeface="Times New Roman" panose="02020603050405020304" pitchFamily="18" charset="0"/>
              </a:rPr>
              <a:t>Waste2</a:t>
            </a:r>
            <a:endParaRPr kumimoji="0" lang="da-DK" altLang="da-DK" sz="800" b="0" i="0" u="none" strike="noStrike" cap="none" normalizeH="0" baseline="0">
              <a:ln>
                <a:noFill/>
              </a:ln>
              <a:solidFill>
                <a:schemeClr val="bg1">
                  <a:lumMod val="95000"/>
                </a:schemeClr>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1200" b="0" i="0" u="none" strike="noStrike" cap="none" normalizeH="0" baseline="0">
                <a:ln>
                  <a:noFill/>
                </a:ln>
                <a:solidFill>
                  <a:schemeClr val="bg1">
                    <a:lumMod val="95000"/>
                  </a:schemeClr>
                </a:solidFill>
                <a:effectLst/>
                <a:latin typeface="Aptos" panose="020B0004020202020204" pitchFamily="34" charset="0"/>
                <a:ea typeface="Aptos" panose="020B0004020202020204" pitchFamily="34" charset="0"/>
                <a:cs typeface="Times New Roman" panose="02020603050405020304" pitchFamily="18" charset="0"/>
              </a:rPr>
              <a:t>byg</a:t>
            </a:r>
            <a:endParaRPr kumimoji="0" lang="da-DK" altLang="da-DK" sz="1800" b="0" i="0" u="none" strike="noStrike" cap="none" normalizeH="0" baseline="0">
              <a:ln>
                <a:noFill/>
              </a:ln>
              <a:solidFill>
                <a:schemeClr val="bg1">
                  <a:lumMod val="95000"/>
                </a:schemeClr>
              </a:solidFill>
              <a:effectLst/>
              <a:latin typeface="Arial" panose="020B0604020202020204" pitchFamily="34" charset="0"/>
            </a:endParaRPr>
          </a:p>
        </p:txBody>
      </p:sp>
      <p:sp>
        <p:nvSpPr>
          <p:cNvPr id="8" name="Rectangle 6">
            <a:extLst>
              <a:ext uri="{FF2B5EF4-FFF2-40B4-BE49-F238E27FC236}">
                <a16:creationId xmlns:a16="http://schemas.microsoft.com/office/drawing/2014/main" id="{88E7287E-F2C6-05D4-0923-6E0F61BBA7B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a:p>
        </p:txBody>
      </p:sp>
      <p:sp>
        <p:nvSpPr>
          <p:cNvPr id="9" name="Rectangle 12">
            <a:extLst>
              <a:ext uri="{FF2B5EF4-FFF2-40B4-BE49-F238E27FC236}">
                <a16:creationId xmlns:a16="http://schemas.microsoft.com/office/drawing/2014/main" id="{FDEFC5F8-8B0F-0ECC-B54E-188AF72F818C}"/>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a:p>
        </p:txBody>
      </p:sp>
      <p:pic>
        <p:nvPicPr>
          <p:cNvPr id="14" name="Billede 13">
            <a:extLst>
              <a:ext uri="{FF2B5EF4-FFF2-40B4-BE49-F238E27FC236}">
                <a16:creationId xmlns:a16="http://schemas.microsoft.com/office/drawing/2014/main" id="{6E278348-213E-D226-ED67-FFF8276F7035}"/>
              </a:ext>
            </a:extLst>
          </p:cNvPr>
          <p:cNvPicPr>
            <a:picLocks noChangeAspect="1"/>
          </p:cNvPicPr>
          <p:nvPr/>
        </p:nvPicPr>
        <p:blipFill>
          <a:blip r:embed="rId2"/>
          <a:stretch>
            <a:fillRect/>
          </a:stretch>
        </p:blipFill>
        <p:spPr>
          <a:xfrm>
            <a:off x="697118" y="5009641"/>
            <a:ext cx="5576934" cy="1812508"/>
          </a:xfrm>
          <a:prstGeom prst="rect">
            <a:avLst/>
          </a:prstGeom>
        </p:spPr>
      </p:pic>
      <p:pic>
        <p:nvPicPr>
          <p:cNvPr id="12" name="Billede 11">
            <a:extLst>
              <a:ext uri="{FF2B5EF4-FFF2-40B4-BE49-F238E27FC236}">
                <a16:creationId xmlns:a16="http://schemas.microsoft.com/office/drawing/2014/main" id="{D6401132-DBB0-7614-1C44-5A3DA77A126B}"/>
              </a:ext>
            </a:extLst>
          </p:cNvPr>
          <p:cNvPicPr>
            <a:picLocks noChangeAspect="1"/>
          </p:cNvPicPr>
          <p:nvPr/>
        </p:nvPicPr>
        <p:blipFill>
          <a:blip r:embed="rId3"/>
          <a:stretch>
            <a:fillRect/>
          </a:stretch>
        </p:blipFill>
        <p:spPr>
          <a:xfrm>
            <a:off x="397375" y="6279484"/>
            <a:ext cx="484817" cy="426782"/>
          </a:xfrm>
          <a:prstGeom prst="rect">
            <a:avLst/>
          </a:prstGeom>
        </p:spPr>
      </p:pic>
      <p:pic>
        <p:nvPicPr>
          <p:cNvPr id="13" name="Billede 12" descr="Et billede, der indeholder tekst, Font/skrifttype, logo, hvid&#10;&#10;Automatisk genereret beskrivelse">
            <a:extLst>
              <a:ext uri="{FF2B5EF4-FFF2-40B4-BE49-F238E27FC236}">
                <a16:creationId xmlns:a16="http://schemas.microsoft.com/office/drawing/2014/main" id="{448AFFE8-8A30-8946-C76B-000F0BDD0C96}"/>
              </a:ext>
            </a:extLst>
          </p:cNvPr>
          <p:cNvPicPr>
            <a:picLocks noChangeAspect="1"/>
          </p:cNvPicPr>
          <p:nvPr/>
        </p:nvPicPr>
        <p:blipFill>
          <a:blip r:embed="rId4"/>
          <a:stretch>
            <a:fillRect/>
          </a:stretch>
        </p:blipFill>
        <p:spPr>
          <a:xfrm>
            <a:off x="9918200" y="6153816"/>
            <a:ext cx="1876425" cy="552450"/>
          </a:xfrm>
          <a:prstGeom prst="rect">
            <a:avLst/>
          </a:prstGeom>
        </p:spPr>
      </p:pic>
      <p:sp>
        <p:nvSpPr>
          <p:cNvPr id="16" name="Tekstfelt 15">
            <a:extLst>
              <a:ext uri="{FF2B5EF4-FFF2-40B4-BE49-F238E27FC236}">
                <a16:creationId xmlns:a16="http://schemas.microsoft.com/office/drawing/2014/main" id="{6986C544-1A6B-0E87-E6A1-81064E6F08F9}"/>
              </a:ext>
            </a:extLst>
          </p:cNvPr>
          <p:cNvSpPr txBox="1"/>
          <p:nvPr/>
        </p:nvSpPr>
        <p:spPr>
          <a:xfrm>
            <a:off x="7383267" y="2037733"/>
            <a:ext cx="3511768" cy="1569660"/>
          </a:xfrm>
          <a:prstGeom prst="rect">
            <a:avLst/>
          </a:prstGeom>
          <a:noFill/>
        </p:spPr>
        <p:txBody>
          <a:bodyPr wrap="square">
            <a:spAutoFit/>
          </a:bodyPr>
          <a:lstStyle/>
          <a:p>
            <a:r>
              <a:rPr lang="en-US" sz="1600" dirty="0"/>
              <a:t>Waste2X is one of the 9 prioritized projects in the growth strategy developed by Skive municipality, the companies and the educational institutions and anchored in this triple helix. </a:t>
            </a:r>
          </a:p>
        </p:txBody>
      </p:sp>
    </p:spTree>
    <p:extLst>
      <p:ext uri="{BB962C8B-B14F-4D97-AF65-F5344CB8AC3E}">
        <p14:creationId xmlns:p14="http://schemas.microsoft.com/office/powerpoint/2010/main" val="844766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8B6858-A9D6-1C16-6C2F-3AF1F578053D}"/>
              </a:ext>
            </a:extLst>
          </p:cNvPr>
          <p:cNvSpPr>
            <a:spLocks noGrp="1"/>
          </p:cNvSpPr>
          <p:nvPr>
            <p:ph type="title"/>
          </p:nvPr>
        </p:nvSpPr>
        <p:spPr/>
        <p:txBody>
          <a:bodyPr/>
          <a:lstStyle/>
          <a:p>
            <a:r>
              <a:rPr lang="da-DK" dirty="0"/>
              <a:t>Skive as a center for waste2X</a:t>
            </a:r>
          </a:p>
        </p:txBody>
      </p:sp>
      <p:pic>
        <p:nvPicPr>
          <p:cNvPr id="7" name="Pladsholder til indhold 6">
            <a:extLst>
              <a:ext uri="{FF2B5EF4-FFF2-40B4-BE49-F238E27FC236}">
                <a16:creationId xmlns:a16="http://schemas.microsoft.com/office/drawing/2014/main" id="{C5E13B64-F3E6-A3CA-DA76-400320564713}"/>
              </a:ext>
            </a:extLst>
          </p:cNvPr>
          <p:cNvPicPr>
            <a:picLocks noGrp="1" noChangeAspect="1"/>
          </p:cNvPicPr>
          <p:nvPr>
            <p:ph idx="1"/>
          </p:nvPr>
        </p:nvPicPr>
        <p:blipFill>
          <a:blip r:embed="rId2"/>
          <a:stretch>
            <a:fillRect/>
          </a:stretch>
        </p:blipFill>
        <p:spPr>
          <a:xfrm>
            <a:off x="3186820" y="1331952"/>
            <a:ext cx="5881766" cy="4996420"/>
          </a:xfrm>
        </p:spPr>
      </p:pic>
      <p:pic>
        <p:nvPicPr>
          <p:cNvPr id="3" name="Billede 2">
            <a:extLst>
              <a:ext uri="{FF2B5EF4-FFF2-40B4-BE49-F238E27FC236}">
                <a16:creationId xmlns:a16="http://schemas.microsoft.com/office/drawing/2014/main" id="{BE7C1CA3-5B74-2D2C-38DE-624D69034649}"/>
              </a:ext>
            </a:extLst>
          </p:cNvPr>
          <p:cNvPicPr>
            <a:picLocks noChangeAspect="1"/>
          </p:cNvPicPr>
          <p:nvPr/>
        </p:nvPicPr>
        <p:blipFill>
          <a:blip r:embed="rId3"/>
          <a:stretch>
            <a:fillRect/>
          </a:stretch>
        </p:blipFill>
        <p:spPr>
          <a:xfrm>
            <a:off x="216362" y="6176963"/>
            <a:ext cx="484817" cy="426782"/>
          </a:xfrm>
          <a:prstGeom prst="rect">
            <a:avLst/>
          </a:prstGeom>
        </p:spPr>
      </p:pic>
      <p:pic>
        <p:nvPicPr>
          <p:cNvPr id="4" name="Billede 3" descr="Et billede, der indeholder tekst, Font/skrifttype, logo, hvid&#10;&#10;Automatisk genereret beskrivelse">
            <a:extLst>
              <a:ext uri="{FF2B5EF4-FFF2-40B4-BE49-F238E27FC236}">
                <a16:creationId xmlns:a16="http://schemas.microsoft.com/office/drawing/2014/main" id="{9D16B755-B2F3-2EC5-BA03-EE20F1CE985A}"/>
              </a:ext>
            </a:extLst>
          </p:cNvPr>
          <p:cNvPicPr>
            <a:picLocks noChangeAspect="1"/>
          </p:cNvPicPr>
          <p:nvPr/>
        </p:nvPicPr>
        <p:blipFill>
          <a:blip r:embed="rId4"/>
          <a:stretch>
            <a:fillRect/>
          </a:stretch>
        </p:blipFill>
        <p:spPr>
          <a:xfrm>
            <a:off x="10099213" y="6176963"/>
            <a:ext cx="1876425" cy="552450"/>
          </a:xfrm>
          <a:prstGeom prst="rect">
            <a:avLst/>
          </a:prstGeom>
        </p:spPr>
      </p:pic>
    </p:spTree>
    <p:extLst>
      <p:ext uri="{BB962C8B-B14F-4D97-AF65-F5344CB8AC3E}">
        <p14:creationId xmlns:p14="http://schemas.microsoft.com/office/powerpoint/2010/main" val="947256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12C2DF33-353D-E891-D8D5-24C4DC617261}"/>
              </a:ext>
            </a:extLst>
          </p:cNvPr>
          <p:cNvSpPr txBox="1"/>
          <p:nvPr/>
        </p:nvSpPr>
        <p:spPr>
          <a:xfrm>
            <a:off x="571500" y="1382505"/>
            <a:ext cx="4207831" cy="4555093"/>
          </a:xfrm>
          <a:prstGeom prst="rect">
            <a:avLst/>
          </a:prstGeom>
          <a:noFill/>
        </p:spPr>
        <p:txBody>
          <a:bodyPr wrap="square" rtlCol="0">
            <a:spAutoFit/>
          </a:bodyPr>
          <a:lstStyle/>
          <a:p>
            <a:r>
              <a:rPr lang="en-US" sz="1600" dirty="0"/>
              <a:t>Two robotic arms can handle up to 4,000 picks per hour. In comparison, a human typically handles 700 picks per hour.</a:t>
            </a:r>
          </a:p>
          <a:p>
            <a:r>
              <a:rPr lang="en-US" sz="1600" dirty="0"/>
              <a:t>The system sorts different types of materials as well as different objects simultaneously. This reduces the need for complex pre-treatment of waste.</a:t>
            </a:r>
          </a:p>
          <a:p>
            <a:r>
              <a:rPr lang="en-US" sz="1600" dirty="0"/>
              <a:t>A single robotic arm can sort up to 4 different fractions – with high precision and up to 98% purity.</a:t>
            </a:r>
          </a:p>
          <a:p>
            <a:r>
              <a:rPr lang="en-US" sz="1600" dirty="0"/>
              <a:t>It sorts items weighing up to 20 kg. The robotic arm can open from 50 to 500 mm. Each robotic arm operates within a 2 x 2 meter area, enabling a high level of sorting efficiency.</a:t>
            </a:r>
          </a:p>
          <a:p>
            <a:endParaRPr lang="da-DK" sz="1600" dirty="0">
              <a:solidFill>
                <a:srgbClr val="222938"/>
              </a:solidFill>
            </a:endParaRPr>
          </a:p>
          <a:p>
            <a:r>
              <a:rPr lang="da-DK" sz="1600" dirty="0">
                <a:solidFill>
                  <a:srgbClr val="222938"/>
                </a:solidFill>
              </a:rPr>
              <a:t>Video: </a:t>
            </a:r>
            <a:r>
              <a:rPr lang="da-DK" sz="1600" u="sng" dirty="0">
                <a:solidFill>
                  <a:srgbClr val="0563C1"/>
                </a:solidFill>
                <a:effectLst/>
                <a:ea typeface="Aptos" panose="020B0004020202020204" pitchFamily="34" charset="0"/>
                <a:hlinkClick r:id="rId2"/>
              </a:rPr>
              <a:t>BBC News - </a:t>
            </a:r>
            <a:r>
              <a:rPr lang="da-DK" sz="1600" u="sng" dirty="0" err="1">
                <a:solidFill>
                  <a:srgbClr val="0563C1"/>
                </a:solidFill>
                <a:effectLst/>
                <a:ea typeface="Aptos" panose="020B0004020202020204" pitchFamily="34" charset="0"/>
                <a:hlinkClick r:id="rId2"/>
              </a:rPr>
              <a:t>Click</a:t>
            </a:r>
            <a:r>
              <a:rPr lang="da-DK" sz="1600" u="sng" dirty="0">
                <a:solidFill>
                  <a:srgbClr val="0563C1"/>
                </a:solidFill>
                <a:effectLst/>
                <a:ea typeface="Aptos" panose="020B0004020202020204" pitchFamily="34" charset="0"/>
                <a:hlinkClick r:id="rId2"/>
              </a:rPr>
              <a:t>, Sustainable Buildings, </a:t>
            </a:r>
            <a:r>
              <a:rPr lang="da-DK" sz="1600" u="sng" dirty="0" err="1">
                <a:solidFill>
                  <a:srgbClr val="0563C1"/>
                </a:solidFill>
                <a:effectLst/>
                <a:ea typeface="Aptos" panose="020B0004020202020204" pitchFamily="34" charset="0"/>
                <a:hlinkClick r:id="rId2"/>
              </a:rPr>
              <a:t>Rubbish</a:t>
            </a:r>
            <a:r>
              <a:rPr lang="da-DK" sz="1600" u="sng" dirty="0">
                <a:solidFill>
                  <a:srgbClr val="0563C1"/>
                </a:solidFill>
                <a:effectLst/>
                <a:ea typeface="Aptos" panose="020B0004020202020204" pitchFamily="34" charset="0"/>
                <a:hlinkClick r:id="rId2"/>
              </a:rPr>
              <a:t> </a:t>
            </a:r>
            <a:r>
              <a:rPr lang="da-DK" sz="1600" u="sng" dirty="0" err="1">
                <a:solidFill>
                  <a:srgbClr val="0563C1"/>
                </a:solidFill>
                <a:effectLst/>
                <a:ea typeface="Aptos" panose="020B0004020202020204" pitchFamily="34" charset="0"/>
                <a:hlinkClick r:id="rId2"/>
              </a:rPr>
              <a:t>sifting</a:t>
            </a:r>
            <a:r>
              <a:rPr lang="da-DK" sz="1600" u="sng" dirty="0">
                <a:solidFill>
                  <a:srgbClr val="0563C1"/>
                </a:solidFill>
                <a:effectLst/>
                <a:ea typeface="Aptos" panose="020B0004020202020204" pitchFamily="34" charset="0"/>
                <a:hlinkClick r:id="rId2"/>
              </a:rPr>
              <a:t> robots recycle demolition waste</a:t>
            </a:r>
            <a:r>
              <a:rPr lang="da-DK" sz="1600" dirty="0">
                <a:effectLst/>
                <a:ea typeface="Aptos" panose="020B0004020202020204" pitchFamily="34" charset="0"/>
              </a:rPr>
              <a:t> </a:t>
            </a:r>
            <a:endParaRPr lang="da-DK" sz="1600" dirty="0">
              <a:solidFill>
                <a:srgbClr val="222938"/>
              </a:solidFill>
            </a:endParaRPr>
          </a:p>
          <a:p>
            <a:endParaRPr lang="da-DK" dirty="0"/>
          </a:p>
        </p:txBody>
      </p:sp>
      <p:pic>
        <p:nvPicPr>
          <p:cNvPr id="10" name="Billede 9">
            <a:extLst>
              <a:ext uri="{FF2B5EF4-FFF2-40B4-BE49-F238E27FC236}">
                <a16:creationId xmlns:a16="http://schemas.microsoft.com/office/drawing/2014/main" id="{9BAC0675-9F3A-3FB6-F3C2-D8A6E5C21D81}"/>
              </a:ext>
            </a:extLst>
          </p:cNvPr>
          <p:cNvPicPr>
            <a:picLocks noChangeAspect="1"/>
          </p:cNvPicPr>
          <p:nvPr/>
        </p:nvPicPr>
        <p:blipFill>
          <a:blip r:embed="rId3"/>
          <a:stretch>
            <a:fillRect/>
          </a:stretch>
        </p:blipFill>
        <p:spPr>
          <a:xfrm>
            <a:off x="9481067" y="4813281"/>
            <a:ext cx="1523455" cy="344755"/>
          </a:xfrm>
          <a:prstGeom prst="rect">
            <a:avLst/>
          </a:prstGeom>
        </p:spPr>
      </p:pic>
      <p:pic>
        <p:nvPicPr>
          <p:cNvPr id="2" name="Billede 1">
            <a:extLst>
              <a:ext uri="{FF2B5EF4-FFF2-40B4-BE49-F238E27FC236}">
                <a16:creationId xmlns:a16="http://schemas.microsoft.com/office/drawing/2014/main" id="{560732AB-EB67-74CB-5006-4AF3E593BE23}"/>
              </a:ext>
            </a:extLst>
          </p:cNvPr>
          <p:cNvPicPr>
            <a:picLocks noChangeAspect="1"/>
          </p:cNvPicPr>
          <p:nvPr/>
        </p:nvPicPr>
        <p:blipFill>
          <a:blip r:embed="rId4"/>
          <a:stretch>
            <a:fillRect/>
          </a:stretch>
        </p:blipFill>
        <p:spPr>
          <a:xfrm>
            <a:off x="571500" y="6234832"/>
            <a:ext cx="557504" cy="501870"/>
          </a:xfrm>
          <a:prstGeom prst="rect">
            <a:avLst/>
          </a:prstGeom>
        </p:spPr>
      </p:pic>
      <p:pic>
        <p:nvPicPr>
          <p:cNvPr id="8" name="Billede 7">
            <a:extLst>
              <a:ext uri="{FF2B5EF4-FFF2-40B4-BE49-F238E27FC236}">
                <a16:creationId xmlns:a16="http://schemas.microsoft.com/office/drawing/2014/main" id="{2B4570A3-F686-C9F7-4904-540BDC8FFFD0}"/>
              </a:ext>
            </a:extLst>
          </p:cNvPr>
          <p:cNvPicPr>
            <a:picLocks noChangeAspect="1"/>
          </p:cNvPicPr>
          <p:nvPr/>
        </p:nvPicPr>
        <p:blipFill>
          <a:blip r:embed="rId5"/>
          <a:stretch>
            <a:fillRect/>
          </a:stretch>
        </p:blipFill>
        <p:spPr>
          <a:xfrm>
            <a:off x="5274261" y="1221139"/>
            <a:ext cx="5867537" cy="3456448"/>
          </a:xfrm>
          <a:prstGeom prst="rect">
            <a:avLst/>
          </a:prstGeom>
        </p:spPr>
      </p:pic>
      <p:pic>
        <p:nvPicPr>
          <p:cNvPr id="9" name="Billede 8" descr="Et billede, der indeholder tekst, Font/skrifttype, logo, hvid&#10;&#10;Automatisk genereret beskrivelse">
            <a:extLst>
              <a:ext uri="{FF2B5EF4-FFF2-40B4-BE49-F238E27FC236}">
                <a16:creationId xmlns:a16="http://schemas.microsoft.com/office/drawing/2014/main" id="{88B2926C-4103-6151-E8A2-7BDFDC423390}"/>
              </a:ext>
            </a:extLst>
          </p:cNvPr>
          <p:cNvPicPr>
            <a:picLocks noChangeAspect="1"/>
          </p:cNvPicPr>
          <p:nvPr/>
        </p:nvPicPr>
        <p:blipFill>
          <a:blip r:embed="rId6"/>
          <a:stretch>
            <a:fillRect/>
          </a:stretch>
        </p:blipFill>
        <p:spPr>
          <a:xfrm>
            <a:off x="9918200" y="6153816"/>
            <a:ext cx="1876425" cy="552450"/>
          </a:xfrm>
          <a:prstGeom prst="rect">
            <a:avLst/>
          </a:prstGeom>
        </p:spPr>
      </p:pic>
      <p:sp>
        <p:nvSpPr>
          <p:cNvPr id="6" name="Rectangle 2">
            <a:extLst>
              <a:ext uri="{FF2B5EF4-FFF2-40B4-BE49-F238E27FC236}">
                <a16:creationId xmlns:a16="http://schemas.microsoft.com/office/drawing/2014/main" id="{B47BCCD0-5830-816A-2265-C2D2433351F9}"/>
              </a:ext>
            </a:extLst>
          </p:cNvPr>
          <p:cNvSpPr>
            <a:spLocks noChangeArrowheads="1"/>
          </p:cNvSpPr>
          <p:nvPr/>
        </p:nvSpPr>
        <p:spPr bwMode="auto">
          <a:xfrm>
            <a:off x="642796" y="346314"/>
            <a:ext cx="10248523" cy="46680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3200" b="0" i="0" u="none" strike="noStrike" cap="none" normalizeH="0" baseline="0" dirty="0">
                <a:ln>
                  <a:noFill/>
                </a:ln>
                <a:solidFill>
                  <a:srgbClr val="1F1F1F"/>
                </a:solidFill>
                <a:effectLst/>
              </a:rPr>
              <a:t>Facts about automated industrial sorting of waste</a:t>
            </a:r>
            <a:r>
              <a:rPr kumimoji="0" lang="da-DK" altLang="da-DK" sz="3200" b="0" i="0" u="none" strike="noStrike" cap="none" normalizeH="0" baseline="0" dirty="0">
                <a:ln>
                  <a:noFill/>
                </a:ln>
                <a:solidFill>
                  <a:schemeClr val="tx1"/>
                </a:solidFill>
                <a:effectLst/>
              </a:rPr>
              <a:t> </a:t>
            </a:r>
          </a:p>
        </p:txBody>
      </p:sp>
    </p:spTree>
    <p:extLst>
      <p:ext uri="{BB962C8B-B14F-4D97-AF65-F5344CB8AC3E}">
        <p14:creationId xmlns:p14="http://schemas.microsoft.com/office/powerpoint/2010/main" val="3101934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t billede, der indeholder kredsløb&#10;&#10;Automatisk genereret beskrivelse">
            <a:extLst>
              <a:ext uri="{FF2B5EF4-FFF2-40B4-BE49-F238E27FC236}">
                <a16:creationId xmlns:a16="http://schemas.microsoft.com/office/drawing/2014/main" id="{40332683-8CAD-AF04-3BD6-148FB2A9BA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34" r="9946" b="1"/>
          <a:stretch/>
        </p:blipFill>
        <p:spPr bwMode="auto">
          <a:xfrm>
            <a:off x="4590106" y="1310489"/>
            <a:ext cx="7339341" cy="5527141"/>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E062DFA-8DED-7BEF-C97C-3AD03F855A6D}"/>
              </a:ext>
            </a:extLst>
          </p:cNvPr>
          <p:cNvSpPr>
            <a:spLocks noGrp="1"/>
          </p:cNvSpPr>
          <p:nvPr>
            <p:ph type="title"/>
          </p:nvPr>
        </p:nvSpPr>
        <p:spPr>
          <a:xfrm>
            <a:off x="838200" y="365125"/>
            <a:ext cx="8740366" cy="945364"/>
          </a:xfrm>
        </p:spPr>
        <p:txBody>
          <a:bodyPr vert="horz" lIns="91440" tIns="45720" rIns="91440" bIns="45720" rtlCol="0" anchor="ctr">
            <a:normAutofit/>
          </a:bodyPr>
          <a:lstStyle/>
          <a:p>
            <a:r>
              <a:rPr lang="en-US" sz="4000" dirty="0"/>
              <a:t>Waste2X hub</a:t>
            </a:r>
          </a:p>
        </p:txBody>
      </p:sp>
      <p:sp>
        <p:nvSpPr>
          <p:cNvPr id="3" name="Tekstfelt 2">
            <a:extLst>
              <a:ext uri="{FF2B5EF4-FFF2-40B4-BE49-F238E27FC236}">
                <a16:creationId xmlns:a16="http://schemas.microsoft.com/office/drawing/2014/main" id="{B0063EE5-76B9-71E4-08B8-6FF02FA83033}"/>
              </a:ext>
            </a:extLst>
          </p:cNvPr>
          <p:cNvSpPr txBox="1"/>
          <p:nvPr/>
        </p:nvSpPr>
        <p:spPr>
          <a:xfrm>
            <a:off x="838200" y="1557196"/>
            <a:ext cx="4014457" cy="4935679"/>
          </a:xfrm>
          <a:prstGeom prst="rect">
            <a:avLst/>
          </a:prstGeom>
        </p:spPr>
        <p:txBody>
          <a:bodyPr vert="horz" lIns="91440" tIns="45720" rIns="91440" bIns="45720" rtlCol="0">
            <a:normAutofit/>
          </a:bodyPr>
          <a:lstStyle/>
          <a:p>
            <a:pPr>
              <a:lnSpc>
                <a:spcPct val="90000"/>
              </a:lnSpc>
              <a:spcAft>
                <a:spcPts val="600"/>
              </a:spcAft>
            </a:pPr>
            <a:r>
              <a:rPr lang="en-US" sz="1700" dirty="0"/>
              <a:t>Waste2X is one of the 9 prioritized projects in the growth strategy developed by Skive municipality, the companies and the educational institutions and anchored in this triple helix. </a:t>
            </a:r>
          </a:p>
          <a:p>
            <a:pPr>
              <a:lnSpc>
                <a:spcPct val="90000"/>
              </a:lnSpc>
              <a:spcAft>
                <a:spcPts val="600"/>
              </a:spcAft>
            </a:pPr>
            <a:r>
              <a:rPr lang="en-US" sz="1700" dirty="0"/>
              <a:t>The industrial automation of residual waste is the core of an area in Skiveegnen, which is to be developed as a cluster for sorting construction and industrial waste. </a:t>
            </a:r>
          </a:p>
          <a:p>
            <a:pPr>
              <a:lnSpc>
                <a:spcPct val="90000"/>
              </a:lnSpc>
              <a:spcAft>
                <a:spcPts val="600"/>
              </a:spcAft>
            </a:pPr>
            <a:r>
              <a:rPr lang="en-US" sz="1700" dirty="0"/>
              <a:t>As a derivative effect of this, companies will arise. These companies will further process the sorted fractions and sell these as new raw materials to produce e.g., building materials. </a:t>
            </a:r>
          </a:p>
          <a:p>
            <a:pPr>
              <a:lnSpc>
                <a:spcPct val="90000"/>
              </a:lnSpc>
              <a:spcAft>
                <a:spcPts val="600"/>
              </a:spcAft>
            </a:pPr>
            <a:r>
              <a:rPr lang="en-US" sz="1700" dirty="0"/>
              <a:t>We want to establish the first step for such an area in the Skive area</a:t>
            </a:r>
          </a:p>
          <a:p>
            <a:pPr>
              <a:lnSpc>
                <a:spcPct val="90000"/>
              </a:lnSpc>
              <a:spcAft>
                <a:spcPts val="600"/>
              </a:spcAft>
            </a:pPr>
            <a:endParaRPr lang="en-US" sz="1700" dirty="0"/>
          </a:p>
          <a:p>
            <a:pPr>
              <a:lnSpc>
                <a:spcPct val="90000"/>
              </a:lnSpc>
              <a:spcAft>
                <a:spcPts val="600"/>
              </a:spcAft>
            </a:pPr>
            <a:endParaRPr lang="en-US" sz="1700" dirty="0"/>
          </a:p>
          <a:p>
            <a:pPr>
              <a:lnSpc>
                <a:spcPct val="90000"/>
              </a:lnSpc>
              <a:spcAft>
                <a:spcPts val="600"/>
              </a:spcAft>
            </a:pPr>
            <a:endParaRPr lang="en-US" sz="1700" dirty="0"/>
          </a:p>
        </p:txBody>
      </p:sp>
      <p:pic>
        <p:nvPicPr>
          <p:cNvPr id="4" name="Billede 3">
            <a:extLst>
              <a:ext uri="{FF2B5EF4-FFF2-40B4-BE49-F238E27FC236}">
                <a16:creationId xmlns:a16="http://schemas.microsoft.com/office/drawing/2014/main" id="{ABBE5AE3-1AD9-796B-6C02-0A04CCBBD9A5}"/>
              </a:ext>
            </a:extLst>
          </p:cNvPr>
          <p:cNvPicPr>
            <a:picLocks noChangeAspect="1"/>
          </p:cNvPicPr>
          <p:nvPr/>
        </p:nvPicPr>
        <p:blipFill>
          <a:blip r:embed="rId3"/>
          <a:stretch>
            <a:fillRect/>
          </a:stretch>
        </p:blipFill>
        <p:spPr>
          <a:xfrm>
            <a:off x="397375" y="6279484"/>
            <a:ext cx="484817" cy="426782"/>
          </a:xfrm>
          <a:prstGeom prst="rect">
            <a:avLst/>
          </a:prstGeom>
        </p:spPr>
      </p:pic>
      <p:pic>
        <p:nvPicPr>
          <p:cNvPr id="5" name="Billede 4" descr="Et billede, der indeholder tekst, Font/skrifttype, logo, hvid&#10;&#10;Automatisk genereret beskrivelse">
            <a:extLst>
              <a:ext uri="{FF2B5EF4-FFF2-40B4-BE49-F238E27FC236}">
                <a16:creationId xmlns:a16="http://schemas.microsoft.com/office/drawing/2014/main" id="{BA43620A-26A7-4667-4603-08695FBC1894}"/>
              </a:ext>
            </a:extLst>
          </p:cNvPr>
          <p:cNvPicPr>
            <a:picLocks noChangeAspect="1"/>
          </p:cNvPicPr>
          <p:nvPr/>
        </p:nvPicPr>
        <p:blipFill>
          <a:blip r:embed="rId4"/>
          <a:stretch>
            <a:fillRect/>
          </a:stretch>
        </p:blipFill>
        <p:spPr>
          <a:xfrm>
            <a:off x="9918200" y="6153816"/>
            <a:ext cx="1876425" cy="552450"/>
          </a:xfrm>
          <a:prstGeom prst="rect">
            <a:avLst/>
          </a:prstGeom>
        </p:spPr>
      </p:pic>
    </p:spTree>
    <p:extLst>
      <p:ext uri="{BB962C8B-B14F-4D97-AF65-F5344CB8AC3E}">
        <p14:creationId xmlns:p14="http://schemas.microsoft.com/office/powerpoint/2010/main" val="258963459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57b0604-b3f3-4c10-9aa5-f4cabd70abb0" xsi:nil="true"/>
    <lcf76f155ced4ddcb4097134ff3c332f xmlns="c2f9266f-719d-4248-b616-1d049d435be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51727450E5DEB04B939705EC31A09A67" ma:contentTypeVersion="18" ma:contentTypeDescription="Opret et nyt dokument." ma:contentTypeScope="" ma:versionID="a48ce29b6948e0766eecdb7f86dd56be">
  <xsd:schema xmlns:xsd="http://www.w3.org/2001/XMLSchema" xmlns:xs="http://www.w3.org/2001/XMLSchema" xmlns:p="http://schemas.microsoft.com/office/2006/metadata/properties" xmlns:ns2="c2f9266f-719d-4248-b616-1d049d435beb" xmlns:ns3="257b0604-b3f3-4c10-9aa5-f4cabd70abb0" targetNamespace="http://schemas.microsoft.com/office/2006/metadata/properties" ma:root="true" ma:fieldsID="627bfb45bc94f2ca5a15e752dcef65e3" ns2:_="" ns3:_="">
    <xsd:import namespace="c2f9266f-719d-4248-b616-1d049d435beb"/>
    <xsd:import namespace="257b0604-b3f3-4c10-9aa5-f4cabd70abb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f9266f-719d-4248-b616-1d049d435b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f00429d8-517e-4c28-b896-e7db04df9ba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57b0604-b3f3-4c10-9aa5-f4cabd70abb0" elementFormDefault="qualified">
    <xsd:import namespace="http://schemas.microsoft.com/office/2006/documentManagement/types"/>
    <xsd:import namespace="http://schemas.microsoft.com/office/infopath/2007/PartnerControls"/>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t med detaljer" ma:internalName="SharedWithDetails" ma:readOnly="true">
      <xsd:simpleType>
        <xsd:restriction base="dms:Note">
          <xsd:maxLength value="255"/>
        </xsd:restriction>
      </xsd:simpleType>
    </xsd:element>
    <xsd:element name="TaxCatchAll" ma:index="23" nillable="true" ma:displayName="Taxonomy Catch All Column" ma:hidden="true" ma:list="{2089b6cb-9d38-4cbd-97f4-77484f0962a0}" ma:internalName="TaxCatchAll" ma:showField="CatchAllData" ma:web="257b0604-b3f3-4c10-9aa5-f4cabd70ab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3D0E05-A215-4056-A648-D2F257A9CF9C}">
  <ds:schemaRefs>
    <ds:schemaRef ds:uri="http://schemas.microsoft.com/sharepoint/v3/contenttype/forms"/>
  </ds:schemaRefs>
</ds:datastoreItem>
</file>

<file path=customXml/itemProps2.xml><?xml version="1.0" encoding="utf-8"?>
<ds:datastoreItem xmlns:ds="http://schemas.openxmlformats.org/officeDocument/2006/customXml" ds:itemID="{25A0B75F-BAA1-444C-B1F6-FAC7D93DA29D}">
  <ds:schemaRefs>
    <ds:schemaRef ds:uri="257b0604-b3f3-4c10-9aa5-f4cabd70abb0"/>
    <ds:schemaRef ds:uri="c2f9266f-719d-4248-b616-1d049d435beb"/>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51D9779-A83F-4F27-B1D7-0FA9DC4CC79D}"/>
</file>

<file path=docProps/app.xml><?xml version="1.0" encoding="utf-8"?>
<Properties xmlns="http://schemas.openxmlformats.org/officeDocument/2006/extended-properties" xmlns:vt="http://schemas.openxmlformats.org/officeDocument/2006/docPropsVTypes">
  <TotalTime>339</TotalTime>
  <Words>593</Words>
  <Application>Microsoft Office PowerPoint</Application>
  <PresentationFormat>Widescreen</PresentationFormat>
  <Paragraphs>42</Paragraphs>
  <Slides>7</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7</vt:i4>
      </vt:variant>
    </vt:vector>
  </HeadingPairs>
  <TitlesOfParts>
    <vt:vector size="13" baseType="lpstr">
      <vt:lpstr>Aptos</vt:lpstr>
      <vt:lpstr>Arial</vt:lpstr>
      <vt:lpstr>Calibri</vt:lpstr>
      <vt:lpstr>Calibri Light</vt:lpstr>
      <vt:lpstr>Times New Roman</vt:lpstr>
      <vt:lpstr>Office-tema</vt:lpstr>
      <vt:lpstr>Skive is Denmarks ”go to place”</vt:lpstr>
      <vt:lpstr>Regional and business development = Hub and clusters.</vt:lpstr>
      <vt:lpstr>A green industriel hub in the Skive region </vt:lpstr>
      <vt:lpstr>Waste2X  - a hub of new industrial companies. </vt:lpstr>
      <vt:lpstr>Skive as a center for waste2X</vt:lpstr>
      <vt:lpstr>PowerPoint-præsentation</vt:lpstr>
      <vt:lpstr>Waste2X hub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Lene Baadsgaard</dc:creator>
  <cp:lastModifiedBy>Lene Baadsgaard</cp:lastModifiedBy>
  <cp:revision>4</cp:revision>
  <dcterms:created xsi:type="dcterms:W3CDTF">2023-03-29T09:55:01Z</dcterms:created>
  <dcterms:modified xsi:type="dcterms:W3CDTF">2024-09-11T14:10:18Z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0x01010051727450E5DEB04B939705EC31A09A67</vt:lpwstr>
  </property>
  <property fmtid="{D5CDD505-2E9C-101B-9397-08002B2CF9AE}" pid="3" name="MediaServiceImageTags">
    <vt:lpwstr/>
  </property>
</Properties>
</file>